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74" r:id="rId4"/>
    <p:sldId id="264" r:id="rId5"/>
    <p:sldId id="283" r:id="rId6"/>
    <p:sldId id="275" r:id="rId7"/>
    <p:sldId id="276" r:id="rId8"/>
    <p:sldId id="279" r:id="rId9"/>
    <p:sldId id="278" r:id="rId10"/>
    <p:sldId id="280" r:id="rId11"/>
    <p:sldId id="277" r:id="rId12"/>
    <p:sldId id="285" r:id="rId13"/>
    <p:sldId id="284" r:id="rId14"/>
    <p:sldId id="281" r:id="rId15"/>
    <p:sldId id="28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49253-D0E9-4284-8EF6-8278CD4E3BA7}" v="367" dt="2023-02-03T11:00:55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早川 侑花" userId="6048939b20a31529" providerId="LiveId" clId="{62CD0678-C1BA-44C2-9628-E3D9DDB213EB}"/>
    <pc:docChg chg="undo custSel modSld modMainMaster">
      <pc:chgData name="早川 侑花" userId="6048939b20a31529" providerId="LiveId" clId="{62CD0678-C1BA-44C2-9628-E3D9DDB213EB}" dt="2023-01-05T04:09:07.339" v="478" actId="164"/>
      <pc:docMkLst>
        <pc:docMk/>
      </pc:docMkLst>
      <pc:sldChg chg="addSp delSp modSp mod">
        <pc:chgData name="早川 侑花" userId="6048939b20a31529" providerId="LiveId" clId="{62CD0678-C1BA-44C2-9628-E3D9DDB213EB}" dt="2023-01-05T04:09:07.339" v="478" actId="164"/>
        <pc:sldMkLst>
          <pc:docMk/>
          <pc:sldMk cId="3101962463" sldId="256"/>
        </pc:sldMkLst>
        <pc:spChg chg="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4" creationId="{50E6F3E6-F15F-7BC7-674E-34B994AA634F}"/>
          </ac:spMkLst>
        </pc:spChg>
        <pc:spChg chg="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5" creationId="{64D37503-75F7-1A99-B23E-4DFE56533414}"/>
          </ac:spMkLst>
        </pc:spChg>
        <pc:spChg chg="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6" creationId="{F14E1161-B80A-1B0E-F5CA-2CF869A64576}"/>
          </ac:spMkLst>
        </pc:spChg>
        <pc:spChg chg="add del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7" creationId="{42E03EE7-0243-7B05-4B48-AD593FB40AB9}"/>
          </ac:spMkLst>
        </pc:spChg>
        <pc:spChg chg="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8" creationId="{8F45C9E7-68DD-CA62-0A7B-709677CBA708}"/>
          </ac:spMkLst>
        </pc:spChg>
        <pc:spChg chg="add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9" creationId="{69945498-3324-AA67-C59D-46DF00754EEE}"/>
          </ac:spMkLst>
        </pc:spChg>
        <pc:spChg chg="add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10" creationId="{E5D0C64D-60D8-4CF9-802A-9D29CDCA0973}"/>
          </ac:spMkLst>
        </pc:spChg>
        <pc:spChg chg="add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11" creationId="{FB1680FF-81F3-A9B2-D7B4-B255F40F618F}"/>
          </ac:spMkLst>
        </pc:spChg>
        <pc:spChg chg="add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12" creationId="{8F6E1086-19E0-F76A-DCB9-44DABEB2FC09}"/>
          </ac:spMkLst>
        </pc:spChg>
        <pc:spChg chg="add mod topLvl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13" creationId="{EB395C32-E993-D56E-9A34-E70E9F74B378}"/>
          </ac:spMkLst>
        </pc:spChg>
        <pc:spChg chg="add mod topLvl">
          <ac:chgData name="早川 侑花" userId="6048939b20a31529" providerId="LiveId" clId="{62CD0678-C1BA-44C2-9628-E3D9DDB213EB}" dt="2023-01-05T04:02:35.979" v="267" actId="164"/>
          <ac:spMkLst>
            <pc:docMk/>
            <pc:sldMk cId="3101962463" sldId="256"/>
            <ac:spMk id="29" creationId="{32739F05-0289-C6CB-AE4F-B779A72910FD}"/>
          </ac:spMkLst>
        </pc:spChg>
        <pc:spChg chg="add mod topLvl">
          <ac:chgData name="早川 侑花" userId="6048939b20a31529" providerId="LiveId" clId="{62CD0678-C1BA-44C2-9628-E3D9DDB213EB}" dt="2023-01-05T04:02:35.979" v="267" actId="164"/>
          <ac:spMkLst>
            <pc:docMk/>
            <pc:sldMk cId="3101962463" sldId="256"/>
            <ac:spMk id="30" creationId="{43206767-187F-E483-1E7D-B14A91F036DE}"/>
          </ac:spMkLst>
        </pc:spChg>
        <pc:spChg chg="add mod topLvl">
          <ac:chgData name="早川 侑花" userId="6048939b20a31529" providerId="LiveId" clId="{62CD0678-C1BA-44C2-9628-E3D9DDB213EB}" dt="2023-01-05T04:04:20.986" v="332" actId="1076"/>
          <ac:spMkLst>
            <pc:docMk/>
            <pc:sldMk cId="3101962463" sldId="256"/>
            <ac:spMk id="31" creationId="{35C5C649-40A6-DAAB-C3D6-9552CFB2025A}"/>
          </ac:spMkLst>
        </pc:spChg>
        <pc:spChg chg="add mod topLvl">
          <ac:chgData name="早川 侑花" userId="6048939b20a31529" providerId="LiveId" clId="{62CD0678-C1BA-44C2-9628-E3D9DDB213EB}" dt="2023-01-05T04:02:35.979" v="267" actId="164"/>
          <ac:spMkLst>
            <pc:docMk/>
            <pc:sldMk cId="3101962463" sldId="256"/>
            <ac:spMk id="32" creationId="{B27BCCA9-4521-E459-2951-3E983E74D324}"/>
          </ac:spMkLst>
        </pc:spChg>
        <pc:spChg chg="add del mod">
          <ac:chgData name="早川 侑花" userId="6048939b20a31529" providerId="LiveId" clId="{62CD0678-C1BA-44C2-9628-E3D9DDB213EB}" dt="2023-01-05T04:00:43.063" v="252" actId="478"/>
          <ac:spMkLst>
            <pc:docMk/>
            <pc:sldMk cId="3101962463" sldId="256"/>
            <ac:spMk id="33" creationId="{C7949680-A61A-6CA9-B88A-249ED55A3218}"/>
          </ac:spMkLst>
        </pc:spChg>
        <pc:spChg chg="add mod topLvl">
          <ac:chgData name="早川 侑花" userId="6048939b20a31529" providerId="LiveId" clId="{62CD0678-C1BA-44C2-9628-E3D9DDB213EB}" dt="2023-01-05T04:02:35.979" v="267" actId="164"/>
          <ac:spMkLst>
            <pc:docMk/>
            <pc:sldMk cId="3101962463" sldId="256"/>
            <ac:spMk id="34" creationId="{106BA63C-6DE7-0FE6-DA19-723BD7A9BB18}"/>
          </ac:spMkLst>
        </pc:spChg>
        <pc:spChg chg="add mod topLvl">
          <ac:chgData name="早川 侑花" userId="6048939b20a31529" providerId="LiveId" clId="{62CD0678-C1BA-44C2-9628-E3D9DDB213EB}" dt="2023-01-05T04:08:53.929" v="474" actId="1076"/>
          <ac:spMkLst>
            <pc:docMk/>
            <pc:sldMk cId="3101962463" sldId="256"/>
            <ac:spMk id="35" creationId="{99F2968A-09D2-DBB4-7CC2-85799523D565}"/>
          </ac:spMkLst>
        </pc:spChg>
        <pc:spChg chg="add mod topLvl">
          <ac:chgData name="早川 侑花" userId="6048939b20a31529" providerId="LiveId" clId="{62CD0678-C1BA-44C2-9628-E3D9DDB213EB}" dt="2023-01-05T04:06:03.881" v="368" actId="1076"/>
          <ac:spMkLst>
            <pc:docMk/>
            <pc:sldMk cId="3101962463" sldId="256"/>
            <ac:spMk id="36" creationId="{3EAE0BDF-1E5C-42E9-BF1E-5717146C55EB}"/>
          </ac:spMkLst>
        </pc:spChg>
        <pc:spChg chg="add mod topLvl">
          <ac:chgData name="早川 侑花" userId="6048939b20a31529" providerId="LiveId" clId="{62CD0678-C1BA-44C2-9628-E3D9DDB213EB}" dt="2023-01-05T04:08:17.162" v="448" actId="1076"/>
          <ac:spMkLst>
            <pc:docMk/>
            <pc:sldMk cId="3101962463" sldId="256"/>
            <ac:spMk id="37" creationId="{8002AA91-7AB2-8C5C-F904-C71E36B73C99}"/>
          </ac:spMkLst>
        </pc:spChg>
        <pc:spChg chg="add mod topLvl">
          <ac:chgData name="早川 侑花" userId="6048939b20a31529" providerId="LiveId" clId="{62CD0678-C1BA-44C2-9628-E3D9DDB213EB}" dt="2023-01-05T04:07:01.674" v="388" actId="1076"/>
          <ac:spMkLst>
            <pc:docMk/>
            <pc:sldMk cId="3101962463" sldId="256"/>
            <ac:spMk id="38" creationId="{8C5F8FA0-1DAA-C4F4-80B6-8402AFDDA14A}"/>
          </ac:spMkLst>
        </pc:spChg>
        <pc:spChg chg="add mod topLvl">
          <ac:chgData name="早川 侑花" userId="6048939b20a31529" providerId="LiveId" clId="{62CD0678-C1BA-44C2-9628-E3D9DDB213EB}" dt="2023-01-05T04:02:35.979" v="267" actId="164"/>
          <ac:spMkLst>
            <pc:docMk/>
            <pc:sldMk cId="3101962463" sldId="256"/>
            <ac:spMk id="39" creationId="{613E2401-AF0D-49C9-FBF5-63E6876CE75D}"/>
          </ac:spMkLst>
        </pc:spChg>
        <pc:spChg chg="add mod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42" creationId="{D92B2128-C74A-3B33-CE82-550886C6CD87}"/>
          </ac:spMkLst>
        </pc:spChg>
        <pc:spChg chg="add mod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44" creationId="{E39256AE-F506-4F23-772A-ED2D5162B9DB}"/>
          </ac:spMkLst>
        </pc:spChg>
        <pc:spChg chg="add mod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45" creationId="{527CCEDB-BD84-AE7B-42AF-A71F6C7CE03B}"/>
          </ac:spMkLst>
        </pc:spChg>
        <pc:spChg chg="add mod">
          <ac:chgData name="早川 侑花" userId="6048939b20a31529" providerId="LiveId" clId="{62CD0678-C1BA-44C2-9628-E3D9DDB213EB}" dt="2023-01-05T04:09:07.339" v="478" actId="164"/>
          <ac:spMkLst>
            <pc:docMk/>
            <pc:sldMk cId="3101962463" sldId="256"/>
            <ac:spMk id="57" creationId="{6D11A6CD-D8FF-BF6C-562C-2B682664D821}"/>
          </ac:spMkLst>
        </pc:spChg>
        <pc:grpChg chg="add del mod topLvl">
          <ac:chgData name="早川 侑花" userId="6048939b20a31529" providerId="LiveId" clId="{62CD0678-C1BA-44C2-9628-E3D9DDB213EB}" dt="2023-01-05T04:01:41.540" v="258" actId="165"/>
          <ac:grpSpMkLst>
            <pc:docMk/>
            <pc:sldMk cId="3101962463" sldId="256"/>
            <ac:grpSpMk id="14" creationId="{044AB085-FADA-E3F6-E48F-77017EFDD829}"/>
          </ac:grpSpMkLst>
        </pc:grpChg>
        <pc:grpChg chg="add del mod">
          <ac:chgData name="早川 侑花" userId="6048939b20a31529" providerId="LiveId" clId="{62CD0678-C1BA-44C2-9628-E3D9DDB213EB}" dt="2023-01-05T04:01:27.032" v="256" actId="165"/>
          <ac:grpSpMkLst>
            <pc:docMk/>
            <pc:sldMk cId="3101962463" sldId="256"/>
            <ac:grpSpMk id="40" creationId="{786D3684-99AB-C46D-AFEB-7C2F85BEA57F}"/>
          </ac:grpSpMkLst>
        </pc:grpChg>
        <pc:grpChg chg="add del mod">
          <ac:chgData name="早川 侑花" userId="6048939b20a31529" providerId="LiveId" clId="{62CD0678-C1BA-44C2-9628-E3D9DDB213EB}" dt="2023-01-05T04:09:07.339" v="478" actId="164"/>
          <ac:grpSpMkLst>
            <pc:docMk/>
            <pc:sldMk cId="3101962463" sldId="256"/>
            <ac:grpSpMk id="41" creationId="{66CB0F0E-522A-FA04-6922-73FCA59212DA}"/>
          </ac:grpSpMkLst>
        </pc:grpChg>
        <pc:grpChg chg="add mod">
          <ac:chgData name="早川 侑花" userId="6048939b20a31529" providerId="LiveId" clId="{62CD0678-C1BA-44C2-9628-E3D9DDB213EB}" dt="2023-01-05T04:09:07.339" v="478" actId="164"/>
          <ac:grpSpMkLst>
            <pc:docMk/>
            <pc:sldMk cId="3101962463" sldId="256"/>
            <ac:grpSpMk id="58" creationId="{D2074F75-4265-3AD5-1E21-61C990E57094}"/>
          </ac:grpSpMkLst>
        </pc:grpChg>
        <pc:cxnChg chg="add mod topLvl">
          <ac:chgData name="早川 侑花" userId="6048939b20a31529" providerId="LiveId" clId="{62CD0678-C1BA-44C2-9628-E3D9DDB213EB}" dt="2023-01-05T04:04:00.986" v="326" actId="14100"/>
          <ac:cxnSpMkLst>
            <pc:docMk/>
            <pc:sldMk cId="3101962463" sldId="256"/>
            <ac:cxnSpMk id="16" creationId="{E5194103-C03F-3BFB-2702-E659C12CEBE4}"/>
          </ac:cxnSpMkLst>
        </pc:cxnChg>
        <pc:cxnChg chg="add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19" creationId="{7E1093DA-B4AA-8F0F-E380-C45AB47EBE6B}"/>
          </ac:cxnSpMkLst>
        </pc:cxnChg>
        <pc:cxnChg chg="add del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20" creationId="{B6EBAC59-F627-FEBE-C942-3479E0A1F234}"/>
          </ac:cxnSpMkLst>
        </pc:cxnChg>
        <pc:cxnChg chg="add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21" creationId="{7367574A-7BC9-6A6F-C5DE-D0A3CF5410E1}"/>
          </ac:cxnSpMkLst>
        </pc:cxnChg>
        <pc:cxnChg chg="add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23" creationId="{CB00980E-5FB4-6D38-FC05-D8F0D4D02913}"/>
          </ac:cxnSpMkLst>
        </pc:cxnChg>
        <pc:cxnChg chg="add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24" creationId="{302674CA-BA53-AE40-3739-9F934EA115AC}"/>
          </ac:cxnSpMkLst>
        </pc:cxnChg>
        <pc:cxnChg chg="add mod topLvl">
          <ac:chgData name="早川 侑花" userId="6048939b20a31529" providerId="LiveId" clId="{62CD0678-C1BA-44C2-9628-E3D9DDB213EB}" dt="2023-01-05T04:04:13.873" v="331" actId="1076"/>
          <ac:cxnSpMkLst>
            <pc:docMk/>
            <pc:sldMk cId="3101962463" sldId="256"/>
            <ac:cxnSpMk id="25" creationId="{E26899A2-36A0-DEB6-8752-4B492C00DE90}"/>
          </ac:cxnSpMkLst>
        </pc:cxnChg>
        <pc:cxnChg chg="add mod topLvl">
          <ac:chgData name="早川 侑花" userId="6048939b20a31529" providerId="LiveId" clId="{62CD0678-C1BA-44C2-9628-E3D9DDB213EB}" dt="2023-01-05T04:02:35.979" v="267" actId="164"/>
          <ac:cxnSpMkLst>
            <pc:docMk/>
            <pc:sldMk cId="3101962463" sldId="256"/>
            <ac:cxnSpMk id="26" creationId="{475F8722-873A-2B3A-0A16-3ED1A168723E}"/>
          </ac:cxnSpMkLst>
        </pc:cxnChg>
        <pc:cxnChg chg="add mod topLvl">
          <ac:chgData name="早川 侑花" userId="6048939b20a31529" providerId="LiveId" clId="{62CD0678-C1BA-44C2-9628-E3D9DDB213EB}" dt="2023-01-05T04:08:37.249" v="456" actId="1037"/>
          <ac:cxnSpMkLst>
            <pc:docMk/>
            <pc:sldMk cId="3101962463" sldId="256"/>
            <ac:cxnSpMk id="27" creationId="{1A055A40-ACDA-7DA5-D3A0-BAD59C47DEAE}"/>
          </ac:cxnSpMkLst>
        </pc:cxnChg>
        <pc:cxnChg chg="add del mod topLvl">
          <ac:chgData name="早川 侑花" userId="6048939b20a31529" providerId="LiveId" clId="{62CD0678-C1BA-44C2-9628-E3D9DDB213EB}" dt="2023-01-05T04:06:10.658" v="372" actId="21"/>
          <ac:cxnSpMkLst>
            <pc:docMk/>
            <pc:sldMk cId="3101962463" sldId="256"/>
            <ac:cxnSpMk id="28" creationId="{D24EEF90-1A3D-5A2A-144E-747DBC3B5294}"/>
          </ac:cxnSpMkLst>
        </pc:cxnChg>
        <pc:cxnChg chg="add del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46" creationId="{31EE7D69-B5AA-AFAD-E737-53FBB8CC127B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47" creationId="{5B0FE5DE-E475-DE74-477F-DA13A02D217A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48" creationId="{FAED2DAA-07BC-179B-1267-492FD1CE905D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51" creationId="{2185B4FC-5DA4-5257-8FE8-1B5CBD1169FF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52" creationId="{FBC6C1FA-7E07-1A3E-0ED1-C876CEC04D3E}"/>
          </ac:cxnSpMkLst>
        </pc:cxnChg>
        <pc:cxnChg chg="add del mod">
          <ac:chgData name="早川 侑花" userId="6048939b20a31529" providerId="LiveId" clId="{62CD0678-C1BA-44C2-9628-E3D9DDB213EB}" dt="2023-01-05T04:06:55.934" v="387" actId="478"/>
          <ac:cxnSpMkLst>
            <pc:docMk/>
            <pc:sldMk cId="3101962463" sldId="256"/>
            <ac:cxnSpMk id="53" creationId="{69B61B22-661C-3A24-920D-64CDEA568E8B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54" creationId="{F1E04F6D-A158-8254-38A4-F4EEF5C26203}"/>
          </ac:cxnSpMkLst>
        </pc:cxnChg>
        <pc:cxnChg chg="add mod">
          <ac:chgData name="早川 侑花" userId="6048939b20a31529" providerId="LiveId" clId="{62CD0678-C1BA-44C2-9628-E3D9DDB213EB}" dt="2023-01-05T04:09:07.339" v="478" actId="164"/>
          <ac:cxnSpMkLst>
            <pc:docMk/>
            <pc:sldMk cId="3101962463" sldId="256"/>
            <ac:cxnSpMk id="55" creationId="{CF2D51ED-680F-51FB-EC52-14804A1BF382}"/>
          </ac:cxnSpMkLst>
        </pc:cxnChg>
      </pc:sldChg>
      <pc:sldMasterChg chg="modSp modSldLayout">
        <pc:chgData name="早川 侑花" userId="6048939b20a31529" providerId="LiveId" clId="{62CD0678-C1BA-44C2-9628-E3D9DDB213EB}" dt="2023-01-05T04:01:09.129" v="253"/>
        <pc:sldMasterMkLst>
          <pc:docMk/>
          <pc:sldMasterMk cId="2737816088" sldId="2147483648"/>
        </pc:sldMasterMkLst>
        <pc:spChg chg="mod">
          <ac:chgData name="早川 侑花" userId="6048939b20a31529" providerId="LiveId" clId="{62CD0678-C1BA-44C2-9628-E3D9DDB213EB}" dt="2023-01-05T04:01:09.129" v="253"/>
          <ac:spMkLst>
            <pc:docMk/>
            <pc:sldMasterMk cId="2737816088" sldId="2147483648"/>
            <ac:spMk id="2" creationId="{A895A39F-3268-7AED-ECAE-D54A73D74547}"/>
          </ac:spMkLst>
        </pc:spChg>
        <pc:spChg chg="mod">
          <ac:chgData name="早川 侑花" userId="6048939b20a31529" providerId="LiveId" clId="{62CD0678-C1BA-44C2-9628-E3D9DDB213EB}" dt="2023-01-05T04:01:09.129" v="253"/>
          <ac:spMkLst>
            <pc:docMk/>
            <pc:sldMasterMk cId="2737816088" sldId="2147483648"/>
            <ac:spMk id="3" creationId="{4065A890-DD18-2B29-A9F2-0CA051B12044}"/>
          </ac:spMkLst>
        </pc:spChg>
        <pc:spChg chg="mod">
          <ac:chgData name="早川 侑花" userId="6048939b20a31529" providerId="LiveId" clId="{62CD0678-C1BA-44C2-9628-E3D9DDB213EB}" dt="2023-01-05T04:01:09.129" v="253"/>
          <ac:spMkLst>
            <pc:docMk/>
            <pc:sldMasterMk cId="2737816088" sldId="2147483648"/>
            <ac:spMk id="4" creationId="{B2AAD686-A3D1-E4EA-F5AE-7558CBD60E11}"/>
          </ac:spMkLst>
        </pc:spChg>
        <pc:spChg chg="mod">
          <ac:chgData name="早川 侑花" userId="6048939b20a31529" providerId="LiveId" clId="{62CD0678-C1BA-44C2-9628-E3D9DDB213EB}" dt="2023-01-05T04:01:09.129" v="253"/>
          <ac:spMkLst>
            <pc:docMk/>
            <pc:sldMasterMk cId="2737816088" sldId="2147483648"/>
            <ac:spMk id="5" creationId="{1BD278E6-D7BA-128C-69CA-F96A2177F179}"/>
          </ac:spMkLst>
        </pc:spChg>
        <pc:spChg chg="mod">
          <ac:chgData name="早川 侑花" userId="6048939b20a31529" providerId="LiveId" clId="{62CD0678-C1BA-44C2-9628-E3D9DDB213EB}" dt="2023-01-05T04:01:09.129" v="253"/>
          <ac:spMkLst>
            <pc:docMk/>
            <pc:sldMasterMk cId="2737816088" sldId="2147483648"/>
            <ac:spMk id="6" creationId="{D8CA3CD6-ACFB-2A9E-043F-8366785E4DD2}"/>
          </ac:spMkLst>
        </pc:sp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2572696612" sldId="2147483649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2572696612" sldId="2147483649"/>
              <ac:spMk id="2" creationId="{95C0690D-19F6-8435-2DB3-8DC1E250E04F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2572696612" sldId="2147483649"/>
              <ac:spMk id="3" creationId="{ED53D32C-AD2E-F6AA-C563-FFBBD9A6C4EB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3555848534" sldId="2147483651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555848534" sldId="2147483651"/>
              <ac:spMk id="2" creationId="{A4F0AFCF-BA8A-1066-DF66-44553864A807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555848534" sldId="2147483651"/>
              <ac:spMk id="3" creationId="{455B88E8-23EC-1297-A60A-0350EE1D0933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2253211872" sldId="2147483652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2253211872" sldId="2147483652"/>
              <ac:spMk id="3" creationId="{BD9F3CC5-272B-DF2B-05EE-4009673DCE00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2253211872" sldId="2147483652"/>
              <ac:spMk id="4" creationId="{00E76B41-D4B8-E197-6FF5-A41E2693A1A4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3470128685" sldId="2147483653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470128685" sldId="2147483653"/>
              <ac:spMk id="2" creationId="{424CE018-A7EE-F5C1-A517-70D12FE96516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470128685" sldId="2147483653"/>
              <ac:spMk id="3" creationId="{C6EEFF29-2787-AC97-159C-CA77132CAA42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470128685" sldId="2147483653"/>
              <ac:spMk id="4" creationId="{B9F3D4E4-9D01-6035-CC29-476D697C040A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470128685" sldId="2147483653"/>
              <ac:spMk id="5" creationId="{6527BE38-336D-9729-3707-13C9179BFCA8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3470128685" sldId="2147483653"/>
              <ac:spMk id="6" creationId="{1C22A8A0-6937-E0CD-E134-5C2599D65E5C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1516403416" sldId="2147483656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516403416" sldId="2147483656"/>
              <ac:spMk id="2" creationId="{0EB53093-BFC4-F9E4-B6AD-46D3738D8A3D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516403416" sldId="2147483656"/>
              <ac:spMk id="3" creationId="{F4A8E542-1989-6CD8-CBF8-5F452FCE2588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516403416" sldId="2147483656"/>
              <ac:spMk id="4" creationId="{4AF6931C-ECED-0731-F024-7A441FFBADE6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1969760118" sldId="2147483657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969760118" sldId="2147483657"/>
              <ac:spMk id="2" creationId="{B1C57A52-2930-D1E1-E1DF-C32E6D2AEB9C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969760118" sldId="2147483657"/>
              <ac:spMk id="3" creationId="{B0AA1A62-1443-00E1-E864-D6C79D311935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1969760118" sldId="2147483657"/>
              <ac:spMk id="4" creationId="{3C8396C4-0381-2960-4479-FEC951CBDB62}"/>
            </ac:spMkLst>
          </pc:spChg>
        </pc:sldLayoutChg>
        <pc:sldLayoutChg chg="modSp">
          <pc:chgData name="早川 侑花" userId="6048939b20a31529" providerId="LiveId" clId="{62CD0678-C1BA-44C2-9628-E3D9DDB213EB}" dt="2023-01-05T04:01:09.129" v="253"/>
          <pc:sldLayoutMkLst>
            <pc:docMk/>
            <pc:sldMasterMk cId="2737816088" sldId="2147483648"/>
            <pc:sldLayoutMk cId="497051192" sldId="2147483659"/>
          </pc:sldLayoutMkLst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497051192" sldId="2147483659"/>
              <ac:spMk id="2" creationId="{33D4CAAF-078A-A66F-C06C-8EF7EC78BC3D}"/>
            </ac:spMkLst>
          </pc:spChg>
          <pc:spChg chg="mod">
            <ac:chgData name="早川 侑花" userId="6048939b20a31529" providerId="LiveId" clId="{62CD0678-C1BA-44C2-9628-E3D9DDB213EB}" dt="2023-01-05T04:01:09.129" v="253"/>
            <ac:spMkLst>
              <pc:docMk/>
              <pc:sldMasterMk cId="2737816088" sldId="2147483648"/>
              <pc:sldLayoutMk cId="497051192" sldId="2147483659"/>
              <ac:spMk id="3" creationId="{75D350E1-1A6D-B65D-D381-550F72B0CB29}"/>
            </ac:spMkLst>
          </pc:spChg>
        </pc:sldLayoutChg>
      </pc:sldMasterChg>
    </pc:docChg>
  </pc:docChgLst>
  <pc:docChgLst>
    <pc:chgData name="早川 侑花" userId="6048939b20a31529" providerId="LiveId" clId="{8AC49253-D0E9-4284-8EF6-8278CD4E3BA7}"/>
    <pc:docChg chg="undo redo custSel addSld delSld modSld sldOrd">
      <pc:chgData name="早川 侑花" userId="6048939b20a31529" providerId="LiveId" clId="{8AC49253-D0E9-4284-8EF6-8278CD4E3BA7}" dt="2023-02-05T10:32:05.973" v="3978" actId="1076"/>
      <pc:docMkLst>
        <pc:docMk/>
      </pc:docMkLst>
      <pc:sldChg chg="addSp delSp modSp mod">
        <pc:chgData name="早川 侑花" userId="6048939b20a31529" providerId="LiveId" clId="{8AC49253-D0E9-4284-8EF6-8278CD4E3BA7}" dt="2023-01-16T06:52:17.814" v="1352" actId="14100"/>
        <pc:sldMkLst>
          <pc:docMk/>
          <pc:sldMk cId="3101962463" sldId="256"/>
        </pc:sldMkLst>
        <pc:spChg chg="mod">
          <ac:chgData name="早川 侑花" userId="6048939b20a31529" providerId="LiveId" clId="{8AC49253-D0E9-4284-8EF6-8278CD4E3BA7}" dt="2023-01-16T06:18:51.370" v="536" actId="14100"/>
          <ac:spMkLst>
            <pc:docMk/>
            <pc:sldMk cId="3101962463" sldId="256"/>
            <ac:spMk id="4" creationId="{50E6F3E6-F15F-7BC7-674E-34B994AA634F}"/>
          </ac:spMkLst>
        </pc:spChg>
        <pc:spChg chg="mod">
          <ac:chgData name="早川 侑花" userId="6048939b20a31529" providerId="LiveId" clId="{8AC49253-D0E9-4284-8EF6-8278CD4E3BA7}" dt="2023-01-16T06:51:43.914" v="1345" actId="14100"/>
          <ac:spMkLst>
            <pc:docMk/>
            <pc:sldMk cId="3101962463" sldId="256"/>
            <ac:spMk id="5" creationId="{64D37503-75F7-1A99-B23E-4DFE56533414}"/>
          </ac:spMkLst>
        </pc:spChg>
        <pc:spChg chg="mod">
          <ac:chgData name="早川 侑花" userId="6048939b20a31529" providerId="LiveId" clId="{8AC49253-D0E9-4284-8EF6-8278CD4E3BA7}" dt="2023-01-16T06:51:53.248" v="1347" actId="14100"/>
          <ac:spMkLst>
            <pc:docMk/>
            <pc:sldMk cId="3101962463" sldId="256"/>
            <ac:spMk id="6" creationId="{F14E1161-B80A-1B0E-F5CA-2CF869A64576}"/>
          </ac:spMkLst>
        </pc:spChg>
        <pc:spChg chg="mod">
          <ac:chgData name="早川 侑花" userId="6048939b20a31529" providerId="LiveId" clId="{8AC49253-D0E9-4284-8EF6-8278CD4E3BA7}" dt="2023-01-16T06:19:00.155" v="537" actId="14100"/>
          <ac:spMkLst>
            <pc:docMk/>
            <pc:sldMk cId="3101962463" sldId="256"/>
            <ac:spMk id="7" creationId="{42E03EE7-0243-7B05-4B48-AD593FB40AB9}"/>
          </ac:spMkLst>
        </pc:spChg>
        <pc:spChg chg="mod">
          <ac:chgData name="早川 侑花" userId="6048939b20a31529" providerId="LiveId" clId="{8AC49253-D0E9-4284-8EF6-8278CD4E3BA7}" dt="2023-01-16T06:51:46.881" v="1346" actId="14100"/>
          <ac:spMkLst>
            <pc:docMk/>
            <pc:sldMk cId="3101962463" sldId="256"/>
            <ac:spMk id="8" creationId="{8F45C9E7-68DD-CA62-0A7B-709677CBA708}"/>
          </ac:spMkLst>
        </pc:spChg>
        <pc:spChg chg="mod">
          <ac:chgData name="早川 侑花" userId="6048939b20a31529" providerId="LiveId" clId="{8AC49253-D0E9-4284-8EF6-8278CD4E3BA7}" dt="2023-01-16T06:51:59.797" v="1348" actId="14100"/>
          <ac:spMkLst>
            <pc:docMk/>
            <pc:sldMk cId="3101962463" sldId="256"/>
            <ac:spMk id="9" creationId="{69945498-3324-AA67-C59D-46DF00754EEE}"/>
          </ac:spMkLst>
        </pc:spChg>
        <pc:spChg chg="mod">
          <ac:chgData name="早川 侑花" userId="6048939b20a31529" providerId="LiveId" clId="{8AC49253-D0E9-4284-8EF6-8278CD4E3BA7}" dt="2023-01-16T06:52:17.814" v="1352" actId="14100"/>
          <ac:spMkLst>
            <pc:docMk/>
            <pc:sldMk cId="3101962463" sldId="256"/>
            <ac:spMk id="10" creationId="{E5D0C64D-60D8-4CF9-802A-9D29CDCA0973}"/>
          </ac:spMkLst>
        </pc:spChg>
        <pc:spChg chg="mod">
          <ac:chgData name="早川 侑花" userId="6048939b20a31529" providerId="LiveId" clId="{8AC49253-D0E9-4284-8EF6-8278CD4E3BA7}" dt="2023-01-16T06:52:05.181" v="1349" actId="14100"/>
          <ac:spMkLst>
            <pc:docMk/>
            <pc:sldMk cId="3101962463" sldId="256"/>
            <ac:spMk id="11" creationId="{FB1680FF-81F3-A9B2-D7B4-B255F40F618F}"/>
          </ac:spMkLst>
        </pc:spChg>
        <pc:spChg chg="mod">
          <ac:chgData name="早川 侑花" userId="6048939b20a31529" providerId="LiveId" clId="{8AC49253-D0E9-4284-8EF6-8278CD4E3BA7}" dt="2023-01-16T06:52:14.350" v="1351" actId="14100"/>
          <ac:spMkLst>
            <pc:docMk/>
            <pc:sldMk cId="3101962463" sldId="256"/>
            <ac:spMk id="12" creationId="{8F6E1086-19E0-F76A-DCB9-44DABEB2FC09}"/>
          </ac:spMkLst>
        </pc:spChg>
        <pc:spChg chg="mod">
          <ac:chgData name="早川 侑花" userId="6048939b20a31529" providerId="LiveId" clId="{8AC49253-D0E9-4284-8EF6-8278CD4E3BA7}" dt="2023-01-16T06:18:35.440" v="533" actId="14100"/>
          <ac:spMkLst>
            <pc:docMk/>
            <pc:sldMk cId="3101962463" sldId="256"/>
            <ac:spMk id="13" creationId="{EB395C32-E993-D56E-9A34-E70E9F74B378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29" creationId="{32739F05-0289-C6CB-AE4F-B779A72910FD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0" creationId="{43206767-187F-E483-1E7D-B14A91F036DE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1" creationId="{35C5C649-40A6-DAAB-C3D6-9552CFB2025A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2" creationId="{B27BCCA9-4521-E459-2951-3E983E74D324}"/>
          </ac:spMkLst>
        </pc:spChg>
        <pc:spChg chg="add del 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4" creationId="{106BA63C-6DE7-0FE6-DA19-723BD7A9BB18}"/>
          </ac:spMkLst>
        </pc:spChg>
        <pc:spChg chg="mod">
          <ac:chgData name="早川 侑花" userId="6048939b20a31529" providerId="LiveId" clId="{8AC49253-D0E9-4284-8EF6-8278CD4E3BA7}" dt="2023-01-16T06:18:18.371" v="529" actId="1037"/>
          <ac:spMkLst>
            <pc:docMk/>
            <pc:sldMk cId="3101962463" sldId="256"/>
            <ac:spMk id="35" creationId="{99F2968A-09D2-DBB4-7CC2-85799523D565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6" creationId="{3EAE0BDF-1E5C-42E9-BF1E-5717146C55EB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7" creationId="{8002AA91-7AB2-8C5C-F904-C71E36B73C99}"/>
          </ac:spMkLst>
        </pc:spChg>
        <pc:spChg chg="mod">
          <ac:chgData name="早川 侑花" userId="6048939b20a31529" providerId="LiveId" clId="{8AC49253-D0E9-4284-8EF6-8278CD4E3BA7}" dt="2023-01-16T06:18:17.559" v="527" actId="1037"/>
          <ac:spMkLst>
            <pc:docMk/>
            <pc:sldMk cId="3101962463" sldId="256"/>
            <ac:spMk id="38" creationId="{8C5F8FA0-1DAA-C4F4-80B6-8402AFDDA14A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39" creationId="{613E2401-AF0D-49C9-FBF5-63E6876CE75D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42" creationId="{D92B2128-C74A-3B33-CE82-550886C6CD87}"/>
          </ac:spMkLst>
        </pc:spChg>
        <pc:spChg chg="del mod">
          <ac:chgData name="早川 侑花" userId="6048939b20a31529" providerId="LiveId" clId="{8AC49253-D0E9-4284-8EF6-8278CD4E3BA7}" dt="2023-01-16T06:03:07.874" v="134" actId="478"/>
          <ac:spMkLst>
            <pc:docMk/>
            <pc:sldMk cId="3101962463" sldId="256"/>
            <ac:spMk id="43" creationId="{D464815A-B69A-D837-439B-51BA5BA7D48A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44" creationId="{E39256AE-F506-4F23-772A-ED2D5162B9DB}"/>
          </ac:spMkLst>
        </pc:spChg>
        <pc:spChg chg="mod">
          <ac:chgData name="早川 侑花" userId="6048939b20a31529" providerId="LiveId" clId="{8AC49253-D0E9-4284-8EF6-8278CD4E3BA7}" dt="2023-01-16T06:52:08.415" v="1350" actId="14100"/>
          <ac:spMkLst>
            <pc:docMk/>
            <pc:sldMk cId="3101962463" sldId="256"/>
            <ac:spMk id="45" creationId="{527CCEDB-BD84-AE7B-42AF-A71F6C7CE03B}"/>
          </ac:spMkLst>
        </pc:spChg>
        <pc:spChg chg="mod">
          <ac:chgData name="早川 侑花" userId="6048939b20a31529" providerId="LiveId" clId="{8AC49253-D0E9-4284-8EF6-8278CD4E3BA7}" dt="2023-01-16T06:46:18.716" v="954" actId="1038"/>
          <ac:spMkLst>
            <pc:docMk/>
            <pc:sldMk cId="3101962463" sldId="256"/>
            <ac:spMk id="49" creationId="{8BCAE785-1BF0-689C-35F3-519BCCA28A13}"/>
          </ac:spMkLst>
        </pc:spChg>
        <pc:spChg chg="mod">
          <ac:chgData name="早川 侑花" userId="6048939b20a31529" providerId="LiveId" clId="{8AC49253-D0E9-4284-8EF6-8278CD4E3BA7}" dt="2023-01-16T06:50:44.266" v="1343" actId="14100"/>
          <ac:spMkLst>
            <pc:docMk/>
            <pc:sldMk cId="3101962463" sldId="256"/>
            <ac:spMk id="50" creationId="{0767C649-8C85-3CCA-0F24-5A05B83F4EF5}"/>
          </ac:spMkLst>
        </pc:spChg>
        <pc:spChg chg="mod">
          <ac:chgData name="早川 侑花" userId="6048939b20a31529" providerId="LiveId" clId="{8AC49253-D0E9-4284-8EF6-8278CD4E3BA7}" dt="2023-01-16T06:46:48.557" v="986" actId="1035"/>
          <ac:spMkLst>
            <pc:docMk/>
            <pc:sldMk cId="3101962463" sldId="256"/>
            <ac:spMk id="53" creationId="{C65695B4-C14C-D1DB-162F-C2FD8512915C}"/>
          </ac:spMkLst>
        </pc:spChg>
        <pc:spChg chg="mod">
          <ac:chgData name="早川 侑花" userId="6048939b20a31529" providerId="LiveId" clId="{8AC49253-D0E9-4284-8EF6-8278CD4E3BA7}" dt="2023-01-16T06:45:21.915" v="925" actId="14100"/>
          <ac:spMkLst>
            <pc:docMk/>
            <pc:sldMk cId="3101962463" sldId="256"/>
            <ac:spMk id="56" creationId="{80F1EA5D-3648-E760-6F54-A21ECFC45912}"/>
          </ac:spMkLst>
        </pc:spChg>
        <pc:spChg chg="mod">
          <ac:chgData name="早川 侑花" userId="6048939b20a31529" providerId="LiveId" clId="{8AC49253-D0E9-4284-8EF6-8278CD4E3BA7}" dt="2023-01-16T06:18:14.937" v="523" actId="338"/>
          <ac:spMkLst>
            <pc:docMk/>
            <pc:sldMk cId="3101962463" sldId="256"/>
            <ac:spMk id="57" creationId="{6D11A6CD-D8FF-BF6C-562C-2B682664D821}"/>
          </ac:spMkLst>
        </pc:spChg>
        <pc:spChg chg="mod">
          <ac:chgData name="早川 侑花" userId="6048939b20a31529" providerId="LiveId" clId="{8AC49253-D0E9-4284-8EF6-8278CD4E3BA7}" dt="2023-01-16T06:47:54.210" v="1098" actId="1035"/>
          <ac:spMkLst>
            <pc:docMk/>
            <pc:sldMk cId="3101962463" sldId="256"/>
            <ac:spMk id="58" creationId="{7DB009F8-B41B-EA40-3F85-0A6509F8BD6F}"/>
          </ac:spMkLst>
        </pc:spChg>
        <pc:spChg chg="mod">
          <ac:chgData name="早川 侑花" userId="6048939b20a31529" providerId="LiveId" clId="{8AC49253-D0E9-4284-8EF6-8278CD4E3BA7}" dt="2023-01-16T06:23:21.704" v="843" actId="1038"/>
          <ac:spMkLst>
            <pc:docMk/>
            <pc:sldMk cId="3101962463" sldId="256"/>
            <ac:spMk id="66" creationId="{0070970C-96A5-1F2A-B3E6-18C5CDE1700D}"/>
          </ac:spMkLst>
        </pc:spChg>
        <pc:spChg chg="mod">
          <ac:chgData name="早川 侑花" userId="6048939b20a31529" providerId="LiveId" clId="{8AC49253-D0E9-4284-8EF6-8278CD4E3BA7}" dt="2023-01-16T06:23:16.825" v="830" actId="14100"/>
          <ac:spMkLst>
            <pc:docMk/>
            <pc:sldMk cId="3101962463" sldId="256"/>
            <ac:spMk id="67" creationId="{7657F5EE-4D18-B86F-A598-166857E5087E}"/>
          </ac:spMkLst>
        </pc:spChg>
        <pc:spChg chg="mod">
          <ac:chgData name="早川 侑花" userId="6048939b20a31529" providerId="LiveId" clId="{8AC49253-D0E9-4284-8EF6-8278CD4E3BA7}" dt="2023-01-16T06:48:25.195" v="1129" actId="1036"/>
          <ac:spMkLst>
            <pc:docMk/>
            <pc:sldMk cId="3101962463" sldId="256"/>
            <ac:spMk id="68" creationId="{20CBC0C1-5190-82EA-027F-024D7D94C94A}"/>
          </ac:spMkLst>
        </pc:spChg>
        <pc:spChg chg="mod">
          <ac:chgData name="早川 侑花" userId="6048939b20a31529" providerId="LiveId" clId="{8AC49253-D0E9-4284-8EF6-8278CD4E3BA7}" dt="2023-01-16T06:22:46.478" v="726" actId="1037"/>
          <ac:spMkLst>
            <pc:docMk/>
            <pc:sldMk cId="3101962463" sldId="256"/>
            <ac:spMk id="69" creationId="{4F833D37-38D3-2833-E82E-2345F15B2FB7}"/>
          </ac:spMkLst>
        </pc:spChg>
        <pc:spChg chg="del mod">
          <ac:chgData name="早川 侑花" userId="6048939b20a31529" providerId="LiveId" clId="{8AC49253-D0E9-4284-8EF6-8278CD4E3BA7}" dt="2023-01-16T06:03:16.769" v="139" actId="478"/>
          <ac:spMkLst>
            <pc:docMk/>
            <pc:sldMk cId="3101962463" sldId="256"/>
            <ac:spMk id="70" creationId="{9335057F-59DC-8EB5-F112-D3C051CB0FDB}"/>
          </ac:spMkLst>
        </pc:spChg>
        <pc:spChg chg="mod">
          <ac:chgData name="早川 侑花" userId="6048939b20a31529" providerId="LiveId" clId="{8AC49253-D0E9-4284-8EF6-8278CD4E3BA7}" dt="2023-01-16T06:23:06.817" v="808" actId="1038"/>
          <ac:spMkLst>
            <pc:docMk/>
            <pc:sldMk cId="3101962463" sldId="256"/>
            <ac:spMk id="72" creationId="{4BBCB924-9CFD-9DA1-EFA2-E30CEED806EE}"/>
          </ac:spMkLst>
        </pc:spChg>
        <pc:spChg chg="mod">
          <ac:chgData name="早川 侑花" userId="6048939b20a31529" providerId="LiveId" clId="{8AC49253-D0E9-4284-8EF6-8278CD4E3BA7}" dt="2023-01-16T06:47:08.162" v="1010" actId="1035"/>
          <ac:spMkLst>
            <pc:docMk/>
            <pc:sldMk cId="3101962463" sldId="256"/>
            <ac:spMk id="73" creationId="{10C2BBAC-AC7D-C3FE-0702-9033D5E895C9}"/>
          </ac:spMkLst>
        </pc:spChg>
        <pc:spChg chg="mod">
          <ac:chgData name="早川 侑花" userId="6048939b20a31529" providerId="LiveId" clId="{8AC49253-D0E9-4284-8EF6-8278CD4E3BA7}" dt="2023-01-16T06:22:35.843" v="703" actId="14100"/>
          <ac:spMkLst>
            <pc:docMk/>
            <pc:sldMk cId="3101962463" sldId="256"/>
            <ac:spMk id="74" creationId="{78E47BEB-92C6-6D8D-5BFF-AB36C4F77B2D}"/>
          </ac:spMkLst>
        </pc:spChg>
        <pc:spChg chg="mod">
          <ac:chgData name="早川 侑花" userId="6048939b20a31529" providerId="LiveId" clId="{8AC49253-D0E9-4284-8EF6-8278CD4E3BA7}" dt="2023-01-16T06:47:46.370" v="1096" actId="1035"/>
          <ac:spMkLst>
            <pc:docMk/>
            <pc:sldMk cId="3101962463" sldId="256"/>
            <ac:spMk id="77" creationId="{9095B921-27DD-FE7A-B5D4-196E18597EEB}"/>
          </ac:spMkLst>
        </pc:spChg>
        <pc:spChg chg="mod">
          <ac:chgData name="早川 侑花" userId="6048939b20a31529" providerId="LiveId" clId="{8AC49253-D0E9-4284-8EF6-8278CD4E3BA7}" dt="2023-01-16T06:47:16.207" v="1027" actId="1036"/>
          <ac:spMkLst>
            <pc:docMk/>
            <pc:sldMk cId="3101962463" sldId="256"/>
            <ac:spMk id="78" creationId="{BD0246F5-58DB-2974-9746-F991D1EB4614}"/>
          </ac:spMkLst>
        </pc:spChg>
        <pc:spChg chg="mod">
          <ac:chgData name="早川 侑花" userId="6048939b20a31529" providerId="LiveId" clId="{8AC49253-D0E9-4284-8EF6-8278CD4E3BA7}" dt="2023-01-16T06:47:05.439" v="1009" actId="1035"/>
          <ac:spMkLst>
            <pc:docMk/>
            <pc:sldMk cId="3101962463" sldId="256"/>
            <ac:spMk id="79" creationId="{7EAEFF84-814F-D4B8-B58D-5233DC836A56}"/>
          </ac:spMkLst>
        </pc:spChg>
        <pc:spChg chg="mod">
          <ac:chgData name="早川 侑花" userId="6048939b20a31529" providerId="LiveId" clId="{8AC49253-D0E9-4284-8EF6-8278CD4E3BA7}" dt="2023-01-16T06:47:28.816" v="1064" actId="1036"/>
          <ac:spMkLst>
            <pc:docMk/>
            <pc:sldMk cId="3101962463" sldId="256"/>
            <ac:spMk id="80" creationId="{CE038528-1CD7-CB9E-01C7-5D36B0EDCC33}"/>
          </ac:spMkLst>
        </pc:spChg>
        <pc:spChg chg="mod">
          <ac:chgData name="早川 侑花" userId="6048939b20a31529" providerId="LiveId" clId="{8AC49253-D0E9-4284-8EF6-8278CD4E3BA7}" dt="2023-01-16T06:47:22.876" v="1048" actId="1035"/>
          <ac:spMkLst>
            <pc:docMk/>
            <pc:sldMk cId="3101962463" sldId="256"/>
            <ac:spMk id="81" creationId="{18AF9D10-CEC5-C331-AE2C-9E08E705BCF7}"/>
          </ac:spMkLst>
        </pc:spChg>
        <pc:spChg chg="mod">
          <ac:chgData name="早川 侑花" userId="6048939b20a31529" providerId="LiveId" clId="{8AC49253-D0E9-4284-8EF6-8278CD4E3BA7}" dt="2023-01-16T06:49:11.881" v="1249" actId="1037"/>
          <ac:spMkLst>
            <pc:docMk/>
            <pc:sldMk cId="3101962463" sldId="256"/>
            <ac:spMk id="89" creationId="{9ED0B2B2-64D9-1355-275F-DCEF9B5A0F5A}"/>
          </ac:spMkLst>
        </pc:spChg>
        <pc:spChg chg="mod">
          <ac:chgData name="早川 侑花" userId="6048939b20a31529" providerId="LiveId" clId="{8AC49253-D0E9-4284-8EF6-8278CD4E3BA7}" dt="2023-01-16T06:49:57.428" v="1340" actId="1038"/>
          <ac:spMkLst>
            <pc:docMk/>
            <pc:sldMk cId="3101962463" sldId="256"/>
            <ac:spMk id="91" creationId="{2D45287E-1642-2BE4-5CA0-9FEDA37CD7AA}"/>
          </ac:spMkLst>
        </pc:spChg>
        <pc:spChg chg="mod">
          <ac:chgData name="早川 侑花" userId="6048939b20a31529" providerId="LiveId" clId="{8AC49253-D0E9-4284-8EF6-8278CD4E3BA7}" dt="2023-01-16T06:49:16.072" v="1252" actId="1037"/>
          <ac:spMkLst>
            <pc:docMk/>
            <pc:sldMk cId="3101962463" sldId="256"/>
            <ac:spMk id="92" creationId="{FA80A8EE-9503-CBD8-EF5C-EFCDBFB650B7}"/>
          </ac:spMkLst>
        </pc:spChg>
        <pc:spChg chg="mod">
          <ac:chgData name="早川 侑花" userId="6048939b20a31529" providerId="LiveId" clId="{8AC49253-D0E9-4284-8EF6-8278CD4E3BA7}" dt="2023-01-16T06:23:54.502" v="912" actId="14100"/>
          <ac:spMkLst>
            <pc:docMk/>
            <pc:sldMk cId="3101962463" sldId="256"/>
            <ac:spMk id="93" creationId="{BFB75F59-DDE0-DB13-E426-27EB15886923}"/>
          </ac:spMkLst>
        </pc:spChg>
        <pc:spChg chg="mod">
          <ac:chgData name="早川 侑花" userId="6048939b20a31529" providerId="LiveId" clId="{8AC49253-D0E9-4284-8EF6-8278CD4E3BA7}" dt="2023-01-16T06:49:08.069" v="1246" actId="1037"/>
          <ac:spMkLst>
            <pc:docMk/>
            <pc:sldMk cId="3101962463" sldId="256"/>
            <ac:spMk id="94" creationId="{6862C593-21F2-6E7E-7DC7-9E6C4CCC0014}"/>
          </ac:spMkLst>
        </pc:spChg>
        <pc:spChg chg="del">
          <ac:chgData name="早川 侑花" userId="6048939b20a31529" providerId="LiveId" clId="{8AC49253-D0E9-4284-8EF6-8278CD4E3BA7}" dt="2023-01-16T06:03:36.199" v="145" actId="478"/>
          <ac:spMkLst>
            <pc:docMk/>
            <pc:sldMk cId="3101962463" sldId="256"/>
            <ac:spMk id="95" creationId="{416C2366-8FCA-101F-59C7-AEB8272D5753}"/>
          </ac:spMkLst>
        </pc:spChg>
        <pc:spChg chg="del">
          <ac:chgData name="早川 侑花" userId="6048939b20a31529" providerId="LiveId" clId="{8AC49253-D0E9-4284-8EF6-8278CD4E3BA7}" dt="2023-01-16T06:03:41.869" v="146" actId="478"/>
          <ac:spMkLst>
            <pc:docMk/>
            <pc:sldMk cId="3101962463" sldId="256"/>
            <ac:spMk id="96" creationId="{EE7535EE-87F9-EA5A-95FB-944732D3331B}"/>
          </ac:spMkLst>
        </pc:spChg>
        <pc:grpChg chg="mod">
          <ac:chgData name="早川 侑花" userId="6048939b20a31529" providerId="LiveId" clId="{8AC49253-D0E9-4284-8EF6-8278CD4E3BA7}" dt="2023-01-16T06:18:14.937" v="523" actId="338"/>
          <ac:grpSpMkLst>
            <pc:docMk/>
            <pc:sldMk cId="3101962463" sldId="256"/>
            <ac:grpSpMk id="2" creationId="{FBDB6FE0-B029-066D-4333-202A3DAFBE72}"/>
          </ac:grpSpMkLst>
        </pc:grpChg>
        <pc:grpChg chg="mod">
          <ac:chgData name="早川 侑花" userId="6048939b20a31529" providerId="LiveId" clId="{8AC49253-D0E9-4284-8EF6-8278CD4E3BA7}" dt="2023-01-16T06:18:14.937" v="523" actId="338"/>
          <ac:grpSpMkLst>
            <pc:docMk/>
            <pc:sldMk cId="3101962463" sldId="256"/>
            <ac:grpSpMk id="3" creationId="{E32BBF24-EEA5-BCFD-A312-D3502404B0A5}"/>
          </ac:grpSpMkLst>
        </pc:grpChg>
        <pc:grpChg chg="mod">
          <ac:chgData name="早川 侑花" userId="6048939b20a31529" providerId="LiveId" clId="{8AC49253-D0E9-4284-8EF6-8278CD4E3BA7}" dt="2023-01-16T06:18:14.937" v="523" actId="338"/>
          <ac:grpSpMkLst>
            <pc:docMk/>
            <pc:sldMk cId="3101962463" sldId="256"/>
            <ac:grpSpMk id="14" creationId="{1D02CB50-9A4B-6399-5828-22FFFC0A4DE6}"/>
          </ac:grpSpMkLst>
        </pc:grpChg>
        <pc:grpChg chg="mod topLvl">
          <ac:chgData name="早川 侑花" userId="6048939b20a31529" providerId="LiveId" clId="{8AC49253-D0E9-4284-8EF6-8278CD4E3BA7}" dt="2023-01-16T06:18:19.274" v="530" actId="338"/>
          <ac:grpSpMkLst>
            <pc:docMk/>
            <pc:sldMk cId="3101962463" sldId="256"/>
            <ac:grpSpMk id="18" creationId="{EAFE0E85-8059-945E-645C-E33FD7A111EA}"/>
          </ac:grpSpMkLst>
        </pc:grpChg>
        <pc:grpChg chg="del mod topLvl">
          <ac:chgData name="早川 侑花" userId="6048939b20a31529" providerId="LiveId" clId="{8AC49253-D0E9-4284-8EF6-8278CD4E3BA7}" dt="2023-01-16T06:04:08.170" v="149" actId="165"/>
          <ac:grpSpMkLst>
            <pc:docMk/>
            <pc:sldMk cId="3101962463" sldId="256"/>
            <ac:grpSpMk id="22" creationId="{4F110479-8CF6-B008-5B5D-A276695C8094}"/>
          </ac:grpSpMkLst>
        </pc:grpChg>
        <pc:grpChg chg="del mod topLvl">
          <ac:chgData name="早川 侑花" userId="6048939b20a31529" providerId="LiveId" clId="{8AC49253-D0E9-4284-8EF6-8278CD4E3BA7}" dt="2023-01-16T06:04:08.170" v="149" actId="165"/>
          <ac:grpSpMkLst>
            <pc:docMk/>
            <pc:sldMk cId="3101962463" sldId="256"/>
            <ac:grpSpMk id="28" creationId="{91D49B68-8A42-789E-1A36-0C5108A5DC3C}"/>
          </ac:grpSpMkLst>
        </pc:grpChg>
        <pc:grpChg chg="mod topLvl">
          <ac:chgData name="早川 侑花" userId="6048939b20a31529" providerId="LiveId" clId="{8AC49253-D0E9-4284-8EF6-8278CD4E3BA7}" dt="2023-01-16T06:24:04.500" v="913" actId="164"/>
          <ac:grpSpMkLst>
            <pc:docMk/>
            <pc:sldMk cId="3101962463" sldId="256"/>
            <ac:grpSpMk id="40" creationId="{7E19D07A-5BEC-7FC5-E404-79FBCCC888E6}"/>
          </ac:grpSpMkLst>
        </pc:grpChg>
        <pc:grpChg chg="add mod">
          <ac:chgData name="早川 侑花" userId="6048939b20a31529" providerId="LiveId" clId="{8AC49253-D0E9-4284-8EF6-8278CD4E3BA7}" dt="2023-01-16T06:44:06.432" v="915" actId="1076"/>
          <ac:grpSpMkLst>
            <pc:docMk/>
            <pc:sldMk cId="3101962463" sldId="256"/>
            <ac:grpSpMk id="41" creationId="{D1617038-36F5-BFE8-AE30-9503CF225EEA}"/>
          </ac:grpSpMkLst>
        </pc:grpChg>
        <pc:grpChg chg="mod">
          <ac:chgData name="早川 侑花" userId="6048939b20a31529" providerId="LiveId" clId="{8AC49253-D0E9-4284-8EF6-8278CD4E3BA7}" dt="2023-01-16T06:04:08.170" v="149" actId="165"/>
          <ac:grpSpMkLst>
            <pc:docMk/>
            <pc:sldMk cId="3101962463" sldId="256"/>
            <ac:grpSpMk id="71" creationId="{9B20D6E8-971F-E77D-D0A8-1C3F36AEE3A4}"/>
          </ac:grpSpMkLst>
        </pc:grpChg>
        <pc:grpChg chg="mod">
          <ac:chgData name="早川 侑花" userId="6048939b20a31529" providerId="LiveId" clId="{8AC49253-D0E9-4284-8EF6-8278CD4E3BA7}" dt="2023-01-16T06:04:08.170" v="149" actId="165"/>
          <ac:grpSpMkLst>
            <pc:docMk/>
            <pc:sldMk cId="3101962463" sldId="256"/>
            <ac:grpSpMk id="76" creationId="{2FB0AAB3-2A21-0502-0D25-405F280D351A}"/>
          </ac:grpSpMkLst>
        </pc:grpChg>
        <pc:grpChg chg="mod">
          <ac:chgData name="早川 侑花" userId="6048939b20a31529" providerId="LiveId" clId="{8AC49253-D0E9-4284-8EF6-8278CD4E3BA7}" dt="2023-01-16T06:04:08.170" v="149" actId="165"/>
          <ac:grpSpMkLst>
            <pc:docMk/>
            <pc:sldMk cId="3101962463" sldId="256"/>
            <ac:grpSpMk id="82" creationId="{95071BC7-DD5F-27BA-3F17-06AA54229E2E}"/>
          </ac:grpSpMkLst>
        </pc:grpChg>
        <pc:grpChg chg="add mod">
          <ac:chgData name="早川 侑花" userId="6048939b20a31529" providerId="LiveId" clId="{8AC49253-D0E9-4284-8EF6-8278CD4E3BA7}" dt="2023-01-16T06:50:49.060" v="1344" actId="14100"/>
          <ac:grpSpMkLst>
            <pc:docMk/>
            <pc:sldMk cId="3101962463" sldId="256"/>
            <ac:grpSpMk id="85" creationId="{B3647EC2-ADBD-4195-02CE-FED5B638D773}"/>
          </ac:grpSpMkLst>
        </pc:grpChg>
        <pc:grpChg chg="del mod">
          <ac:chgData name="早川 侑花" userId="6048939b20a31529" providerId="LiveId" clId="{8AC49253-D0E9-4284-8EF6-8278CD4E3BA7}" dt="2023-01-16T06:03:51.598" v="147" actId="165"/>
          <ac:grpSpMkLst>
            <pc:docMk/>
            <pc:sldMk cId="3101962463" sldId="256"/>
            <ac:grpSpMk id="97" creationId="{80E8FB0A-FEF9-C81A-D3ED-787EF4D6F9CC}"/>
          </ac:grpSpMkLst>
        </pc:grpChg>
        <pc:cxnChg chg="mod topLvl">
          <ac:chgData name="早川 侑花" userId="6048939b20a31529" providerId="LiveId" clId="{8AC49253-D0E9-4284-8EF6-8278CD4E3BA7}" dt="2023-01-16T06:18:19.274" v="530" actId="338"/>
          <ac:cxnSpMkLst>
            <pc:docMk/>
            <pc:sldMk cId="3101962463" sldId="256"/>
            <ac:cxnSpMk id="16" creationId="{E5194103-C03F-3BFB-2702-E659C12CEBE4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19" creationId="{7E1093DA-B4AA-8F0F-E380-C45AB47EBE6B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0" creationId="{B6EBAC59-F627-FEBE-C942-3479E0A1F234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1" creationId="{7367574A-7BC9-6A6F-C5DE-D0A3CF5410E1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3" creationId="{CB00980E-5FB4-6D38-FC05-D8F0D4D02913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4" creationId="{302674CA-BA53-AE40-3739-9F934EA115AC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5" creationId="{E26899A2-36A0-DEB6-8752-4B492C00DE90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6" creationId="{475F8722-873A-2B3A-0A16-3ED1A168723E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27" creationId="{1A055A40-ACDA-7DA5-D3A0-BAD59C47DEAE}"/>
          </ac:cxnSpMkLst>
        </pc:cxnChg>
        <pc:cxnChg chg="mod topLvl">
          <ac:chgData name="早川 侑花" userId="6048939b20a31529" providerId="LiveId" clId="{8AC49253-D0E9-4284-8EF6-8278CD4E3BA7}" dt="2023-01-16T06:48:06.885" v="1101" actId="1037"/>
          <ac:cxnSpMkLst>
            <pc:docMk/>
            <pc:sldMk cId="3101962463" sldId="256"/>
            <ac:cxnSpMk id="33" creationId="{A2A7A231-5AAB-9710-4717-A78E1790E23F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46" creationId="{31EE7D69-B5AA-AFAD-E737-53FBB8CC127B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47" creationId="{5B0FE5DE-E475-DE74-477F-DA13A02D217A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48" creationId="{FAED2DAA-07BC-179B-1267-492FD1CE905D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51" creationId="{2185B4FC-5DA4-5257-8FE8-1B5CBD1169FF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52" creationId="{FBC6C1FA-7E07-1A3E-0ED1-C876CEC04D3E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54" creationId="{F1E04F6D-A158-8254-38A4-F4EEF5C26203}"/>
          </ac:cxnSpMkLst>
        </pc:cxnChg>
        <pc:cxnChg chg="mod">
          <ac:chgData name="早川 侑花" userId="6048939b20a31529" providerId="LiveId" clId="{8AC49253-D0E9-4284-8EF6-8278CD4E3BA7}" dt="2023-01-16T06:18:14.937" v="523" actId="338"/>
          <ac:cxnSpMkLst>
            <pc:docMk/>
            <pc:sldMk cId="3101962463" sldId="256"/>
            <ac:cxnSpMk id="55" creationId="{CF2D51ED-680F-51FB-EC52-14804A1BF382}"/>
          </ac:cxnSpMkLst>
        </pc:cxnChg>
        <pc:cxnChg chg="mod">
          <ac:chgData name="早川 侑花" userId="6048939b20a31529" providerId="LiveId" clId="{8AC49253-D0E9-4284-8EF6-8278CD4E3BA7}" dt="2023-01-16T06:22:14.970" v="643" actId="1035"/>
          <ac:cxnSpMkLst>
            <pc:docMk/>
            <pc:sldMk cId="3101962463" sldId="256"/>
            <ac:cxnSpMk id="59" creationId="{C68F0B81-9502-565D-835F-82DF10809365}"/>
          </ac:cxnSpMkLst>
        </pc:cxnChg>
        <pc:cxnChg chg="mod">
          <ac:chgData name="早川 侑花" userId="6048939b20a31529" providerId="LiveId" clId="{8AC49253-D0E9-4284-8EF6-8278CD4E3BA7}" dt="2023-01-16T06:04:08.170" v="149" actId="165"/>
          <ac:cxnSpMkLst>
            <pc:docMk/>
            <pc:sldMk cId="3101962463" sldId="256"/>
            <ac:cxnSpMk id="60" creationId="{83D5B4F8-EE5F-0221-B3D5-D137A0B1B8B0}"/>
          </ac:cxnSpMkLst>
        </pc:cxnChg>
        <pc:cxnChg chg="mod">
          <ac:chgData name="早川 侑花" userId="6048939b20a31529" providerId="LiveId" clId="{8AC49253-D0E9-4284-8EF6-8278CD4E3BA7}" dt="2023-01-16T06:48:11.073" v="1102" actId="1036"/>
          <ac:cxnSpMkLst>
            <pc:docMk/>
            <pc:sldMk cId="3101962463" sldId="256"/>
            <ac:cxnSpMk id="61" creationId="{606C27BF-162C-2B55-A766-6A0AD9E8B1A0}"/>
          </ac:cxnSpMkLst>
        </pc:cxnChg>
        <pc:cxnChg chg="mod">
          <ac:chgData name="早川 侑花" userId="6048939b20a31529" providerId="LiveId" clId="{8AC49253-D0E9-4284-8EF6-8278CD4E3BA7}" dt="2023-01-16T06:48:15.859" v="1108" actId="1036"/>
          <ac:cxnSpMkLst>
            <pc:docMk/>
            <pc:sldMk cId="3101962463" sldId="256"/>
            <ac:cxnSpMk id="62" creationId="{80FCE841-B9C5-1181-C4D6-E714D4F38086}"/>
          </ac:cxnSpMkLst>
        </pc:cxnChg>
        <pc:cxnChg chg="mod">
          <ac:chgData name="早川 侑花" userId="6048939b20a31529" providerId="LiveId" clId="{8AC49253-D0E9-4284-8EF6-8278CD4E3BA7}" dt="2023-01-16T06:48:19.521" v="1115" actId="1036"/>
          <ac:cxnSpMkLst>
            <pc:docMk/>
            <pc:sldMk cId="3101962463" sldId="256"/>
            <ac:cxnSpMk id="63" creationId="{FC79FDA4-C593-5767-CD15-EB2489AD99EB}"/>
          </ac:cxnSpMkLst>
        </pc:cxnChg>
        <pc:cxnChg chg="mod">
          <ac:chgData name="早川 侑花" userId="6048939b20a31529" providerId="LiveId" clId="{8AC49253-D0E9-4284-8EF6-8278CD4E3BA7}" dt="2023-01-16T06:48:29.486" v="1139" actId="1036"/>
          <ac:cxnSpMkLst>
            <pc:docMk/>
            <pc:sldMk cId="3101962463" sldId="256"/>
            <ac:cxnSpMk id="64" creationId="{291F701C-EDAD-360F-7D32-ACBE1D272852}"/>
          </ac:cxnSpMkLst>
        </pc:cxnChg>
        <pc:cxnChg chg="mod">
          <ac:chgData name="早川 侑花" userId="6048939b20a31529" providerId="LiveId" clId="{8AC49253-D0E9-4284-8EF6-8278CD4E3BA7}" dt="2023-01-16T06:48:41.840" v="1181" actId="1036"/>
          <ac:cxnSpMkLst>
            <pc:docMk/>
            <pc:sldMk cId="3101962463" sldId="256"/>
            <ac:cxnSpMk id="65" creationId="{287A3FDE-081F-6846-EB77-53516C4A39CD}"/>
          </ac:cxnSpMkLst>
        </pc:cxnChg>
        <pc:cxnChg chg="del">
          <ac:chgData name="早川 侑花" userId="6048939b20a31529" providerId="LiveId" clId="{8AC49253-D0E9-4284-8EF6-8278CD4E3BA7}" dt="2023-01-16T06:03:20.594" v="141" actId="478"/>
          <ac:cxnSpMkLst>
            <pc:docMk/>
            <pc:sldMk cId="3101962463" sldId="256"/>
            <ac:cxnSpMk id="75" creationId="{C7512B6F-6E5B-5398-8C47-1D31D3DDFEC6}"/>
          </ac:cxnSpMkLst>
        </pc:cxnChg>
        <pc:cxnChg chg="mod">
          <ac:chgData name="早川 侑花" userId="6048939b20a31529" providerId="LiveId" clId="{8AC49253-D0E9-4284-8EF6-8278CD4E3BA7}" dt="2023-01-16T06:49:32.582" v="1281" actId="1036"/>
          <ac:cxnSpMkLst>
            <pc:docMk/>
            <pc:sldMk cId="3101962463" sldId="256"/>
            <ac:cxnSpMk id="83" creationId="{1313455B-E82B-FE6E-63A3-5FC7F000DC2A}"/>
          </ac:cxnSpMkLst>
        </pc:cxnChg>
        <pc:cxnChg chg="mod">
          <ac:chgData name="早川 侑花" userId="6048939b20a31529" providerId="LiveId" clId="{8AC49253-D0E9-4284-8EF6-8278CD4E3BA7}" dt="2023-01-16T06:48:34.509" v="1151" actId="1036"/>
          <ac:cxnSpMkLst>
            <pc:docMk/>
            <pc:sldMk cId="3101962463" sldId="256"/>
            <ac:cxnSpMk id="84" creationId="{E806C90E-374E-55EC-9597-9A6279E1B776}"/>
          </ac:cxnSpMkLst>
        </pc:cxnChg>
        <pc:cxnChg chg="mod">
          <ac:chgData name="早川 侑花" userId="6048939b20a31529" providerId="LiveId" clId="{8AC49253-D0E9-4284-8EF6-8278CD4E3BA7}" dt="2023-01-16T06:48:46.838" v="1189" actId="1035"/>
          <ac:cxnSpMkLst>
            <pc:docMk/>
            <pc:sldMk cId="3101962463" sldId="256"/>
            <ac:cxnSpMk id="86" creationId="{D1E781B9-6BD7-67AA-82E9-063DD9675690}"/>
          </ac:cxnSpMkLst>
        </pc:cxnChg>
        <pc:cxnChg chg="mod">
          <ac:chgData name="早川 侑花" userId="6048939b20a31529" providerId="LiveId" clId="{8AC49253-D0E9-4284-8EF6-8278CD4E3BA7}" dt="2023-01-16T06:49:28.636" v="1275" actId="1036"/>
          <ac:cxnSpMkLst>
            <pc:docMk/>
            <pc:sldMk cId="3101962463" sldId="256"/>
            <ac:cxnSpMk id="87" creationId="{F91724A6-46D2-0775-B25B-11414A8E3DE1}"/>
          </ac:cxnSpMkLst>
        </pc:cxnChg>
        <pc:cxnChg chg="mod">
          <ac:chgData name="早川 侑花" userId="6048939b20a31529" providerId="LiveId" clId="{8AC49253-D0E9-4284-8EF6-8278CD4E3BA7}" dt="2023-01-16T06:49:44.959" v="1306" actId="1035"/>
          <ac:cxnSpMkLst>
            <pc:docMk/>
            <pc:sldMk cId="3101962463" sldId="256"/>
            <ac:cxnSpMk id="88" creationId="{6666749D-15E7-0D61-9B95-A8E87BF29D4A}"/>
          </ac:cxnSpMkLst>
        </pc:cxnChg>
        <pc:cxnChg chg="mod">
          <ac:chgData name="早川 侑花" userId="6048939b20a31529" providerId="LiveId" clId="{8AC49253-D0E9-4284-8EF6-8278CD4E3BA7}" dt="2023-01-16T06:49:49.139" v="1314" actId="1035"/>
          <ac:cxnSpMkLst>
            <pc:docMk/>
            <pc:sldMk cId="3101962463" sldId="256"/>
            <ac:cxnSpMk id="90" creationId="{1A2E1815-AF3C-3E40-ECEF-090F31EE1822}"/>
          </ac:cxnSpMkLst>
        </pc:cxnChg>
      </pc:sldChg>
      <pc:sldChg chg="addSp delSp modSp new del mod">
        <pc:chgData name="早川 侑花" userId="6048939b20a31529" providerId="LiveId" clId="{8AC49253-D0E9-4284-8EF6-8278CD4E3BA7}" dt="2023-02-02T03:43:19.723" v="3417" actId="2696"/>
        <pc:sldMkLst>
          <pc:docMk/>
          <pc:sldMk cId="4191191057" sldId="257"/>
        </pc:sldMkLst>
        <pc:spChg chg="del">
          <ac:chgData name="早川 侑花" userId="6048939b20a31529" providerId="LiveId" clId="{8AC49253-D0E9-4284-8EF6-8278CD4E3BA7}" dt="2023-01-05T10:53:56.045" v="1" actId="478"/>
          <ac:spMkLst>
            <pc:docMk/>
            <pc:sldMk cId="4191191057" sldId="257"/>
            <ac:spMk id="2" creationId="{79A2AAE9-73F2-BA71-C207-7A46890BC28E}"/>
          </ac:spMkLst>
        </pc:spChg>
        <pc:spChg chg="add mod">
          <ac:chgData name="早川 侑花" userId="6048939b20a31529" providerId="LiveId" clId="{8AC49253-D0E9-4284-8EF6-8278CD4E3BA7}" dt="2023-01-05T10:59:36.053" v="102" actId="20577"/>
          <ac:spMkLst>
            <pc:docMk/>
            <pc:sldMk cId="4191191057" sldId="257"/>
            <ac:spMk id="2" creationId="{862C22F2-CB97-EE81-8C13-1D549C73DE27}"/>
          </ac:spMkLst>
        </pc:spChg>
        <pc:spChg chg="del">
          <ac:chgData name="早川 侑花" userId="6048939b20a31529" providerId="LiveId" clId="{8AC49253-D0E9-4284-8EF6-8278CD4E3BA7}" dt="2023-01-05T10:53:57.844" v="2" actId="478"/>
          <ac:spMkLst>
            <pc:docMk/>
            <pc:sldMk cId="4191191057" sldId="257"/>
            <ac:spMk id="3" creationId="{24A9C0B0-EE24-F229-7A70-346EBA178113}"/>
          </ac:spMkLst>
        </pc:spChg>
        <pc:spChg chg="add mod">
          <ac:chgData name="早川 侑花" userId="6048939b20a31529" providerId="LiveId" clId="{8AC49253-D0E9-4284-8EF6-8278CD4E3BA7}" dt="2023-01-05T10:58:16.446" v="50" actId="1076"/>
          <ac:spMkLst>
            <pc:docMk/>
            <pc:sldMk cId="4191191057" sldId="257"/>
            <ac:spMk id="6" creationId="{F1B95982-E727-B9DA-F469-7337CE10C769}"/>
          </ac:spMkLst>
        </pc:spChg>
        <pc:picChg chg="add mod">
          <ac:chgData name="早川 侑花" userId="6048939b20a31529" providerId="LiveId" clId="{8AC49253-D0E9-4284-8EF6-8278CD4E3BA7}" dt="2023-01-05T10:54:33.932" v="13" actId="1076"/>
          <ac:picMkLst>
            <pc:docMk/>
            <pc:sldMk cId="4191191057" sldId="257"/>
            <ac:picMk id="5" creationId="{DD1214AF-3A9A-2D84-5E8B-2721AB9DE68D}"/>
          </ac:picMkLst>
        </pc:picChg>
      </pc:sldChg>
      <pc:sldChg chg="addSp delSp modSp new del mod">
        <pc:chgData name="早川 侑花" userId="6048939b20a31529" providerId="LiveId" clId="{8AC49253-D0E9-4284-8EF6-8278CD4E3BA7}" dt="2023-02-02T03:43:08.773" v="3415" actId="2696"/>
        <pc:sldMkLst>
          <pc:docMk/>
          <pc:sldMk cId="701256811" sldId="258"/>
        </pc:sldMkLst>
        <pc:spChg chg="add mod">
          <ac:chgData name="早川 侑花" userId="6048939b20a31529" providerId="LiveId" clId="{8AC49253-D0E9-4284-8EF6-8278CD4E3BA7}" dt="2023-01-05T10:59:28.882" v="91" actId="1076"/>
          <ac:spMkLst>
            <pc:docMk/>
            <pc:sldMk cId="701256811" sldId="258"/>
            <ac:spMk id="2" creationId="{017AFF02-F80A-3D1C-3B20-B662B8B06A30}"/>
          </ac:spMkLst>
        </pc:spChg>
        <pc:spChg chg="del">
          <ac:chgData name="早川 侑花" userId="6048939b20a31529" providerId="LiveId" clId="{8AC49253-D0E9-4284-8EF6-8278CD4E3BA7}" dt="2023-01-05T10:54:20.251" v="8" actId="478"/>
          <ac:spMkLst>
            <pc:docMk/>
            <pc:sldMk cId="701256811" sldId="258"/>
            <ac:spMk id="2" creationId="{66C9F886-15BD-09CB-8539-4D966B935349}"/>
          </ac:spMkLst>
        </pc:spChg>
        <pc:spChg chg="del">
          <ac:chgData name="早川 侑花" userId="6048939b20a31529" providerId="LiveId" clId="{8AC49253-D0E9-4284-8EF6-8278CD4E3BA7}" dt="2023-01-05T10:54:21.356" v="9" actId="478"/>
          <ac:spMkLst>
            <pc:docMk/>
            <pc:sldMk cId="701256811" sldId="258"/>
            <ac:spMk id="3" creationId="{6C65C62D-1E85-A73A-EC56-695CB80AA937}"/>
          </ac:spMkLst>
        </pc:spChg>
        <pc:spChg chg="add mod">
          <ac:chgData name="早川 侑花" userId="6048939b20a31529" providerId="LiveId" clId="{8AC49253-D0E9-4284-8EF6-8278CD4E3BA7}" dt="2023-01-05T10:58:20.964" v="51" actId="1076"/>
          <ac:spMkLst>
            <pc:docMk/>
            <pc:sldMk cId="701256811" sldId="258"/>
            <ac:spMk id="7" creationId="{DBF64C85-4D3B-56CB-7A01-38EB2E7DE85A}"/>
          </ac:spMkLst>
        </pc:spChg>
        <pc:picChg chg="add mod">
          <ac:chgData name="早川 侑花" userId="6048939b20a31529" providerId="LiveId" clId="{8AC49253-D0E9-4284-8EF6-8278CD4E3BA7}" dt="2023-01-05T10:55:16.059" v="24" actId="1076"/>
          <ac:picMkLst>
            <pc:docMk/>
            <pc:sldMk cId="701256811" sldId="258"/>
            <ac:picMk id="5" creationId="{2178BBF8-8B32-921B-36B1-DEB0A9D54548}"/>
          </ac:picMkLst>
        </pc:picChg>
      </pc:sldChg>
      <pc:sldChg chg="addSp delSp modSp add del mod">
        <pc:chgData name="早川 侑花" userId="6048939b20a31529" providerId="LiveId" clId="{8AC49253-D0E9-4284-8EF6-8278CD4E3BA7}" dt="2023-02-02T03:43:19.723" v="3417" actId="2696"/>
        <pc:sldMkLst>
          <pc:docMk/>
          <pc:sldMk cId="2479699567" sldId="259"/>
        </pc:sldMkLst>
        <pc:spChg chg="add mod">
          <ac:chgData name="早川 侑花" userId="6048939b20a31529" providerId="LiveId" clId="{8AC49253-D0E9-4284-8EF6-8278CD4E3BA7}" dt="2023-01-05T10:59:49.829" v="119" actId="1076"/>
          <ac:spMkLst>
            <pc:docMk/>
            <pc:sldMk cId="2479699567" sldId="259"/>
            <ac:spMk id="2" creationId="{45C34232-118B-EB8B-2252-C81A64A22CEF}"/>
          </ac:spMkLst>
        </pc:spChg>
        <pc:spChg chg="add mod">
          <ac:chgData name="早川 侑花" userId="6048939b20a31529" providerId="LiveId" clId="{8AC49253-D0E9-4284-8EF6-8278CD4E3BA7}" dt="2023-01-05T10:58:24.042" v="52" actId="1076"/>
          <ac:spMkLst>
            <pc:docMk/>
            <pc:sldMk cId="2479699567" sldId="259"/>
            <ac:spMk id="6" creationId="{8375022E-B847-978C-640A-B4F9429B8E10}"/>
          </ac:spMkLst>
        </pc:spChg>
        <pc:picChg chg="add mod">
          <ac:chgData name="早川 侑花" userId="6048939b20a31529" providerId="LiveId" clId="{8AC49253-D0E9-4284-8EF6-8278CD4E3BA7}" dt="2023-01-05T10:54:50.001" v="18" actId="962"/>
          <ac:picMkLst>
            <pc:docMk/>
            <pc:sldMk cId="2479699567" sldId="259"/>
            <ac:picMk id="3" creationId="{CC9037D4-9732-C752-DFB3-156AF1B58FED}"/>
          </ac:picMkLst>
        </pc:picChg>
        <pc:picChg chg="del">
          <ac:chgData name="早川 侑花" userId="6048939b20a31529" providerId="LiveId" clId="{8AC49253-D0E9-4284-8EF6-8278CD4E3BA7}" dt="2023-01-05T10:54:42.936" v="15" actId="478"/>
          <ac:picMkLst>
            <pc:docMk/>
            <pc:sldMk cId="2479699567" sldId="259"/>
            <ac:picMk id="5" creationId="{DD1214AF-3A9A-2D84-5E8B-2721AB9DE68D}"/>
          </ac:picMkLst>
        </pc:picChg>
      </pc:sldChg>
      <pc:sldChg chg="addSp delSp modSp add del mod">
        <pc:chgData name="早川 侑花" userId="6048939b20a31529" providerId="LiveId" clId="{8AC49253-D0E9-4284-8EF6-8278CD4E3BA7}" dt="2023-02-02T03:43:19.723" v="3417" actId="2696"/>
        <pc:sldMkLst>
          <pc:docMk/>
          <pc:sldMk cId="1092806615" sldId="260"/>
        </pc:sldMkLst>
        <pc:spChg chg="add mod">
          <ac:chgData name="早川 侑花" userId="6048939b20a31529" providerId="LiveId" clId="{8AC49253-D0E9-4284-8EF6-8278CD4E3BA7}" dt="2023-01-05T10:59:58.481" v="128" actId="20577"/>
          <ac:spMkLst>
            <pc:docMk/>
            <pc:sldMk cId="1092806615" sldId="260"/>
            <ac:spMk id="2" creationId="{CB288DC7-1522-A4DA-21AB-66097943372F}"/>
          </ac:spMkLst>
        </pc:spChg>
        <pc:spChg chg="add mod">
          <ac:chgData name="早川 侑花" userId="6048939b20a31529" providerId="LiveId" clId="{8AC49253-D0E9-4284-8EF6-8278CD4E3BA7}" dt="2023-01-05T10:58:28.435" v="53" actId="1076"/>
          <ac:spMkLst>
            <pc:docMk/>
            <pc:sldMk cId="1092806615" sldId="260"/>
            <ac:spMk id="6" creationId="{E5D4DD3C-0757-6B41-D699-835DFBE1C7C7}"/>
          </ac:spMkLst>
        </pc:spChg>
        <pc:picChg chg="del">
          <ac:chgData name="早川 侑花" userId="6048939b20a31529" providerId="LiveId" clId="{8AC49253-D0E9-4284-8EF6-8278CD4E3BA7}" dt="2023-01-05T10:54:55.968" v="20" actId="478"/>
          <ac:picMkLst>
            <pc:docMk/>
            <pc:sldMk cId="1092806615" sldId="260"/>
            <ac:picMk id="3" creationId="{CC9037D4-9732-C752-DFB3-156AF1B58FED}"/>
          </ac:picMkLst>
        </pc:picChg>
        <pc:picChg chg="add mod">
          <ac:chgData name="早川 侑花" userId="6048939b20a31529" providerId="LiveId" clId="{8AC49253-D0E9-4284-8EF6-8278CD4E3BA7}" dt="2023-01-05T10:55:04.636" v="23" actId="962"/>
          <ac:picMkLst>
            <pc:docMk/>
            <pc:sldMk cId="1092806615" sldId="260"/>
            <ac:picMk id="4" creationId="{F8EDEBAF-9E6C-A8CD-6BE1-5FA9917821EF}"/>
          </ac:picMkLst>
        </pc:picChg>
      </pc:sldChg>
      <pc:sldChg chg="addSp modSp new mod">
        <pc:chgData name="早川 侑花" userId="6048939b20a31529" providerId="LiveId" clId="{8AC49253-D0E9-4284-8EF6-8278CD4E3BA7}" dt="2023-01-27T06:10:55.803" v="2982" actId="1076"/>
        <pc:sldMkLst>
          <pc:docMk/>
          <pc:sldMk cId="3264007435" sldId="261"/>
        </pc:sldMkLst>
        <pc:spChg chg="add mod">
          <ac:chgData name="早川 侑花" userId="6048939b20a31529" providerId="LiveId" clId="{8AC49253-D0E9-4284-8EF6-8278CD4E3BA7}" dt="2023-01-27T05:51:03.433" v="2981" actId="20577"/>
          <ac:spMkLst>
            <pc:docMk/>
            <pc:sldMk cId="3264007435" sldId="261"/>
            <ac:spMk id="3" creationId="{DBAE74C5-98F4-1006-D6DA-AED77FCA5C12}"/>
          </ac:spMkLst>
        </pc:spChg>
        <pc:spChg chg="add mod">
          <ac:chgData name="早川 侑花" userId="6048939b20a31529" providerId="LiveId" clId="{8AC49253-D0E9-4284-8EF6-8278CD4E3BA7}" dt="2023-01-27T05:48:43.766" v="2970" actId="164"/>
          <ac:spMkLst>
            <pc:docMk/>
            <pc:sldMk cId="3264007435" sldId="261"/>
            <ac:spMk id="4" creationId="{A2A8B9C5-0900-0913-E3B6-DFBCDA8CBE27}"/>
          </ac:spMkLst>
        </pc:spChg>
        <pc:spChg chg="mod">
          <ac:chgData name="早川 侑花" userId="6048939b20a31529" providerId="LiveId" clId="{8AC49253-D0E9-4284-8EF6-8278CD4E3BA7}" dt="2023-01-27T05:47:32.042" v="2931" actId="14100"/>
          <ac:spMkLst>
            <pc:docMk/>
            <pc:sldMk cId="3264007435" sldId="261"/>
            <ac:spMk id="22" creationId="{E408C673-8079-D836-D634-002A0ED8A058}"/>
          </ac:spMkLst>
        </pc:spChg>
        <pc:grpChg chg="add mod">
          <ac:chgData name="早川 侑花" userId="6048939b20a31529" providerId="LiveId" clId="{8AC49253-D0E9-4284-8EF6-8278CD4E3BA7}" dt="2023-01-27T06:10:55.803" v="2982" actId="1076"/>
          <ac:grpSpMkLst>
            <pc:docMk/>
            <pc:sldMk cId="3264007435" sldId="261"/>
            <ac:grpSpMk id="7" creationId="{08FE0D9D-EEC5-32D8-B695-A37CCC2500E8}"/>
          </ac:grpSpMkLst>
        </pc:grpChg>
        <pc:grpChg chg="mod">
          <ac:chgData name="早川 侑花" userId="6048939b20a31529" providerId="LiveId" clId="{8AC49253-D0E9-4284-8EF6-8278CD4E3BA7}" dt="2023-01-27T05:48:43.766" v="2970" actId="164"/>
          <ac:grpSpMkLst>
            <pc:docMk/>
            <pc:sldMk cId="3264007435" sldId="261"/>
            <ac:grpSpMk id="23" creationId="{E5A6E454-A384-C448-D2CB-B6C901C7F3BD}"/>
          </ac:grpSpMkLst>
        </pc:grpChg>
      </pc:sldChg>
      <pc:sldChg chg="del">
        <pc:chgData name="早川 侑花" userId="6048939b20a31529" providerId="LiveId" clId="{8AC49253-D0E9-4284-8EF6-8278CD4E3BA7}" dt="2023-02-02T03:43:12.935" v="3416" actId="2696"/>
        <pc:sldMkLst>
          <pc:docMk/>
          <pc:sldMk cId="1462289136" sldId="262"/>
        </pc:sldMkLst>
      </pc:sldChg>
      <pc:sldChg chg="del">
        <pc:chgData name="早川 侑花" userId="6048939b20a31529" providerId="LiveId" clId="{8AC49253-D0E9-4284-8EF6-8278CD4E3BA7}" dt="2023-02-02T03:43:19.723" v="3417" actId="2696"/>
        <pc:sldMkLst>
          <pc:docMk/>
          <pc:sldMk cId="2109203080" sldId="263"/>
        </pc:sldMkLst>
      </pc:sldChg>
      <pc:sldChg chg="addSp delSp modSp mod">
        <pc:chgData name="早川 侑花" userId="6048939b20a31529" providerId="LiveId" clId="{8AC49253-D0E9-4284-8EF6-8278CD4E3BA7}" dt="2023-02-05T10:32:05.973" v="3978" actId="1076"/>
        <pc:sldMkLst>
          <pc:docMk/>
          <pc:sldMk cId="2729270362" sldId="274"/>
        </pc:sldMkLst>
        <pc:spChg chg="del">
          <ac:chgData name="早川 侑花" userId="6048939b20a31529" providerId="LiveId" clId="{8AC49253-D0E9-4284-8EF6-8278CD4E3BA7}" dt="2023-01-18T06:50:27.468" v="1355" actId="478"/>
          <ac:spMkLst>
            <pc:docMk/>
            <pc:sldMk cId="2729270362" sldId="274"/>
            <ac:spMk id="2" creationId="{A9F46FA6-1CE2-DB29-5A21-D707D66F4E5F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4" creationId="{E47656A4-D778-F0C9-0B07-23EFE59AC248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6" creationId="{8D04C300-AFD5-6D2A-15BE-1B10561B9BA9}"/>
          </ac:spMkLst>
        </pc:spChg>
        <pc:spChg chg="mod">
          <ac:chgData name="早川 侑花" userId="6048939b20a31529" providerId="LiveId" clId="{8AC49253-D0E9-4284-8EF6-8278CD4E3BA7}" dt="2023-01-19T06:43:46.937" v="2619" actId="1076"/>
          <ac:spMkLst>
            <pc:docMk/>
            <pc:sldMk cId="2729270362" sldId="274"/>
            <ac:spMk id="7" creationId="{6410A631-3803-258E-F096-AAE8DD721580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8" creationId="{4F11425E-61C6-92BB-9D65-77238FFA2D14}"/>
          </ac:spMkLst>
        </pc:spChg>
        <pc:spChg chg="add del mod">
          <ac:chgData name="早川 侑花" userId="6048939b20a31529" providerId="LiveId" clId="{8AC49253-D0E9-4284-8EF6-8278CD4E3BA7}" dt="2023-01-18T06:50:29.947" v="1356" actId="478"/>
          <ac:spMkLst>
            <pc:docMk/>
            <pc:sldMk cId="2729270362" sldId="274"/>
            <ac:spMk id="9" creationId="{27D74D60-052E-866E-F6B7-C4D2638244D3}"/>
          </ac:spMkLst>
        </pc:spChg>
        <pc:spChg chg="mod topLvl">
          <ac:chgData name="早川 侑花" userId="6048939b20a31529" providerId="LiveId" clId="{8AC49253-D0E9-4284-8EF6-8278CD4E3BA7}" dt="2023-01-19T06:49:53.308" v="2684" actId="165"/>
          <ac:spMkLst>
            <pc:docMk/>
            <pc:sldMk cId="2729270362" sldId="274"/>
            <ac:spMk id="10" creationId="{ADCD3262-2004-39F0-CEF8-C75EB0AB283E}"/>
          </ac:spMkLst>
        </pc:spChg>
        <pc:spChg chg="mod">
          <ac:chgData name="早川 侑花" userId="6048939b20a31529" providerId="LiveId" clId="{8AC49253-D0E9-4284-8EF6-8278CD4E3BA7}" dt="2023-01-18T06:58:57.561" v="2460" actId="1038"/>
          <ac:spMkLst>
            <pc:docMk/>
            <pc:sldMk cId="2729270362" sldId="274"/>
            <ac:spMk id="11" creationId="{300B3232-7DA3-8A23-7D8A-928FF2B94FA2}"/>
          </ac:spMkLst>
        </pc:spChg>
        <pc:spChg chg="mod topLvl">
          <ac:chgData name="早川 侑花" userId="6048939b20a31529" providerId="LiveId" clId="{8AC49253-D0E9-4284-8EF6-8278CD4E3BA7}" dt="2023-01-19T06:49:53.308" v="2684" actId="165"/>
          <ac:spMkLst>
            <pc:docMk/>
            <pc:sldMk cId="2729270362" sldId="274"/>
            <ac:spMk id="12" creationId="{0002125B-DA3D-AC5F-3B4F-C7A85C8A47AE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15" creationId="{21AD78CC-4B2C-C5E8-B435-B2F7E996F6D3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16" creationId="{0521B423-2255-2A79-2199-A8E3F5B9959D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17" creationId="{6E4EDED4-406A-CB1F-942D-ACB4ECB4E41E}"/>
          </ac:spMkLst>
        </pc:spChg>
        <pc:spChg chg="mod">
          <ac:chgData name="早川 侑花" userId="6048939b20a31529" providerId="LiveId" clId="{8AC49253-D0E9-4284-8EF6-8278CD4E3BA7}" dt="2023-01-18T06:56:58.143" v="2301" actId="2711"/>
          <ac:spMkLst>
            <pc:docMk/>
            <pc:sldMk cId="2729270362" sldId="274"/>
            <ac:spMk id="18" creationId="{926513BB-0807-46FA-96AB-85A4BB0519FC}"/>
          </ac:spMkLst>
        </pc:spChg>
        <pc:spChg chg="mod">
          <ac:chgData name="早川 侑花" userId="6048939b20a31529" providerId="LiveId" clId="{8AC49253-D0E9-4284-8EF6-8278CD4E3BA7}" dt="2023-01-19T06:49:41.564" v="2683" actId="14100"/>
          <ac:spMkLst>
            <pc:docMk/>
            <pc:sldMk cId="2729270362" sldId="274"/>
            <ac:spMk id="19" creationId="{3481388A-3488-CC44-FDB0-224568C15592}"/>
          </ac:spMkLst>
        </pc:spChg>
        <pc:spChg chg="mod">
          <ac:chgData name="早川 侑花" userId="6048939b20a31529" providerId="LiveId" clId="{8AC49253-D0E9-4284-8EF6-8278CD4E3BA7}" dt="2023-01-19T06:49:35.738" v="2682" actId="14100"/>
          <ac:spMkLst>
            <pc:docMk/>
            <pc:sldMk cId="2729270362" sldId="274"/>
            <ac:spMk id="20" creationId="{BE31C370-AC33-C6D4-DC47-8286913EA177}"/>
          </ac:spMkLst>
        </pc:spChg>
        <pc:spChg chg="mod">
          <ac:chgData name="早川 侑花" userId="6048939b20a31529" providerId="LiveId" clId="{8AC49253-D0E9-4284-8EF6-8278CD4E3BA7}" dt="2023-01-19T06:46:13.959" v="2635" actId="14100"/>
          <ac:spMkLst>
            <pc:docMk/>
            <pc:sldMk cId="2729270362" sldId="274"/>
            <ac:spMk id="21" creationId="{DD702798-71AD-EF55-2BCC-70A48D3EFCAD}"/>
          </ac:spMkLst>
        </pc:spChg>
        <pc:spChg chg="mod">
          <ac:chgData name="早川 侑花" userId="6048939b20a31529" providerId="LiveId" clId="{8AC49253-D0E9-4284-8EF6-8278CD4E3BA7}" dt="2023-01-18T06:57:39.457" v="2354" actId="1035"/>
          <ac:spMkLst>
            <pc:docMk/>
            <pc:sldMk cId="2729270362" sldId="274"/>
            <ac:spMk id="22" creationId="{95CAA8A1-F077-D459-293E-CBB35A2BE297}"/>
          </ac:spMkLst>
        </pc:spChg>
        <pc:spChg chg="mod">
          <ac:chgData name="早川 侑花" userId="6048939b20a31529" providerId="LiveId" clId="{8AC49253-D0E9-4284-8EF6-8278CD4E3BA7}" dt="2023-01-19T06:43:25.760" v="2612" actId="1076"/>
          <ac:spMkLst>
            <pc:docMk/>
            <pc:sldMk cId="2729270362" sldId="274"/>
            <ac:spMk id="41" creationId="{79235D90-4A54-D3C4-9489-BC857F4A5105}"/>
          </ac:spMkLst>
        </pc:spChg>
        <pc:spChg chg="mod">
          <ac:chgData name="早川 侑花" userId="6048939b20a31529" providerId="LiveId" clId="{8AC49253-D0E9-4284-8EF6-8278CD4E3BA7}" dt="2023-01-19T06:47:25.939" v="2647" actId="1037"/>
          <ac:spMkLst>
            <pc:docMk/>
            <pc:sldMk cId="2729270362" sldId="274"/>
            <ac:spMk id="43" creationId="{67C860AA-25A5-DA14-68EA-151F0A2ABA6E}"/>
          </ac:spMkLst>
        </pc:spChg>
        <pc:spChg chg="del mod">
          <ac:chgData name="早川 侑花" userId="6048939b20a31529" providerId="LiveId" clId="{8AC49253-D0E9-4284-8EF6-8278CD4E3BA7}" dt="2023-01-19T06:40:13.807" v="2538" actId="478"/>
          <ac:spMkLst>
            <pc:docMk/>
            <pc:sldMk cId="2729270362" sldId="274"/>
            <ac:spMk id="44" creationId="{98B645F1-8D0A-9C75-0B2D-4AEBAEBC6867}"/>
          </ac:spMkLst>
        </pc:spChg>
        <pc:spChg chg="mod">
          <ac:chgData name="早川 侑花" userId="6048939b20a31529" providerId="LiveId" clId="{8AC49253-D0E9-4284-8EF6-8278CD4E3BA7}" dt="2023-01-19T06:49:27.424" v="2681" actId="14100"/>
          <ac:spMkLst>
            <pc:docMk/>
            <pc:sldMk cId="2729270362" sldId="274"/>
            <ac:spMk id="45" creationId="{6E8877F2-95E1-882E-C68F-C7781FF90812}"/>
          </ac:spMkLst>
        </pc:spChg>
        <pc:spChg chg="mod topLvl">
          <ac:chgData name="早川 侑花" userId="6048939b20a31529" providerId="LiveId" clId="{8AC49253-D0E9-4284-8EF6-8278CD4E3BA7}" dt="2023-01-19T06:49:53.308" v="2684" actId="165"/>
          <ac:spMkLst>
            <pc:docMk/>
            <pc:sldMk cId="2729270362" sldId="274"/>
            <ac:spMk id="46" creationId="{2D58FD0E-7A46-A9FB-B365-24F7B78D2554}"/>
          </ac:spMkLst>
        </pc:spChg>
        <pc:spChg chg="mod topLvl">
          <ac:chgData name="早川 侑花" userId="6048939b20a31529" providerId="LiveId" clId="{8AC49253-D0E9-4284-8EF6-8278CD4E3BA7}" dt="2023-01-19T06:49:53.308" v="2684" actId="165"/>
          <ac:spMkLst>
            <pc:docMk/>
            <pc:sldMk cId="2729270362" sldId="274"/>
            <ac:spMk id="47" creationId="{24BA26A6-7DCF-C573-A752-940AC9F93572}"/>
          </ac:spMkLst>
        </pc:spChg>
        <pc:spChg chg="mod topLvl">
          <ac:chgData name="早川 侑花" userId="6048939b20a31529" providerId="LiveId" clId="{8AC49253-D0E9-4284-8EF6-8278CD4E3BA7}" dt="2023-01-19T06:49:53.308" v="2684" actId="165"/>
          <ac:spMkLst>
            <pc:docMk/>
            <pc:sldMk cId="2729270362" sldId="274"/>
            <ac:spMk id="50" creationId="{0543741B-7827-F2FA-55B1-B3C95E835134}"/>
          </ac:spMkLst>
        </pc:spChg>
        <pc:grpChg chg="del mod">
          <ac:chgData name="早川 侑花" userId="6048939b20a31529" providerId="LiveId" clId="{8AC49253-D0E9-4284-8EF6-8278CD4E3BA7}" dt="2023-01-19T06:49:53.308" v="2684" actId="165"/>
          <ac:grpSpMkLst>
            <pc:docMk/>
            <pc:sldMk cId="2729270362" sldId="274"/>
            <ac:grpSpMk id="5" creationId="{ED2C7C64-19AE-D138-264B-9C10FCD7B9AB}"/>
          </ac:grpSpMkLst>
        </pc:grpChg>
        <pc:picChg chg="mod">
          <ac:chgData name="早川 侑花" userId="6048939b20a31529" providerId="LiveId" clId="{8AC49253-D0E9-4284-8EF6-8278CD4E3BA7}" dt="2023-01-18T06:53:35.577" v="1732" actId="1036"/>
          <ac:picMkLst>
            <pc:docMk/>
            <pc:sldMk cId="2729270362" sldId="274"/>
            <ac:picMk id="14" creationId="{DE09639B-0C83-161F-4457-A41E6D073EAE}"/>
          </ac:picMkLst>
        </pc:picChg>
        <pc:picChg chg="mod">
          <ac:chgData name="早川 侑花" userId="6048939b20a31529" providerId="LiveId" clId="{8AC49253-D0E9-4284-8EF6-8278CD4E3BA7}" dt="2023-01-18T06:52:56.460" v="1697" actId="1037"/>
          <ac:picMkLst>
            <pc:docMk/>
            <pc:sldMk cId="2729270362" sldId="274"/>
            <ac:picMk id="24" creationId="{59E61BB5-640D-5902-630C-6CDA5D480C3C}"/>
          </ac:picMkLst>
        </pc:picChg>
        <pc:picChg chg="del">
          <ac:chgData name="早川 侑花" userId="6048939b20a31529" providerId="LiveId" clId="{8AC49253-D0E9-4284-8EF6-8278CD4E3BA7}" dt="2023-01-18T06:50:17.219" v="1353" actId="478"/>
          <ac:picMkLst>
            <pc:docMk/>
            <pc:sldMk cId="2729270362" sldId="274"/>
            <ac:picMk id="25" creationId="{0DE0E0CC-9E68-5ABD-5062-F4363E266847}"/>
          </ac:picMkLst>
        </pc:picChg>
        <pc:picChg chg="add mod">
          <ac:chgData name="早川 侑花" userId="6048939b20a31529" providerId="LiveId" clId="{8AC49253-D0E9-4284-8EF6-8278CD4E3BA7}" dt="2023-02-05T10:32:05.973" v="3978" actId="1076"/>
          <ac:picMkLst>
            <pc:docMk/>
            <pc:sldMk cId="2729270362" sldId="274"/>
            <ac:picMk id="57" creationId="{393A37E4-07B7-6355-13ED-CD64645ED21E}"/>
          </ac:picMkLst>
        </pc:picChg>
        <pc:cxnChg chg="add mod">
          <ac:chgData name="早川 侑花" userId="6048939b20a31529" providerId="LiveId" clId="{8AC49253-D0E9-4284-8EF6-8278CD4E3BA7}" dt="2023-01-19T06:46:01.521" v="2632" actId="14100"/>
          <ac:cxnSpMkLst>
            <pc:docMk/>
            <pc:sldMk cId="2729270362" sldId="274"/>
            <ac:cxnSpMk id="27" creationId="{478BB6C9-DA01-5546-9F03-C9579F9F39B4}"/>
          </ac:cxnSpMkLst>
        </pc:cxnChg>
        <pc:cxnChg chg="del mod">
          <ac:chgData name="早川 侑花" userId="6048939b20a31529" providerId="LiveId" clId="{8AC49253-D0E9-4284-8EF6-8278CD4E3BA7}" dt="2023-01-19T06:41:25.100" v="2604" actId="478"/>
          <ac:cxnSpMkLst>
            <pc:docMk/>
            <pc:sldMk cId="2729270362" sldId="274"/>
            <ac:cxnSpMk id="34" creationId="{9F42A19A-9B1D-1986-F850-53C8AB0C3AA1}"/>
          </ac:cxnSpMkLst>
        </pc:cxnChg>
        <pc:cxnChg chg="del mod">
          <ac:chgData name="早川 侑花" userId="6048939b20a31529" providerId="LiveId" clId="{8AC49253-D0E9-4284-8EF6-8278CD4E3BA7}" dt="2023-01-19T06:43:31.679" v="2614" actId="478"/>
          <ac:cxnSpMkLst>
            <pc:docMk/>
            <pc:sldMk cId="2729270362" sldId="274"/>
            <ac:cxnSpMk id="36" creationId="{DA626DD3-A063-E253-608D-F68F6E3F2D2B}"/>
          </ac:cxnSpMkLst>
        </pc:cxnChg>
        <pc:cxnChg chg="add mod">
          <ac:chgData name="早川 侑花" userId="6048939b20a31529" providerId="LiveId" clId="{8AC49253-D0E9-4284-8EF6-8278CD4E3BA7}" dt="2023-01-19T06:46:42.091" v="2638" actId="14100"/>
          <ac:cxnSpMkLst>
            <pc:docMk/>
            <pc:sldMk cId="2729270362" sldId="274"/>
            <ac:cxnSpMk id="37" creationId="{B2D53D35-6644-96E3-2B0A-54AB1E3350A1}"/>
          </ac:cxnSpMkLst>
        </pc:cxnChg>
        <pc:cxnChg chg="mod topLvl">
          <ac:chgData name="早川 侑花" userId="6048939b20a31529" providerId="LiveId" clId="{8AC49253-D0E9-4284-8EF6-8278CD4E3BA7}" dt="2023-01-19T06:49:53.308" v="2684" actId="165"/>
          <ac:cxnSpMkLst>
            <pc:docMk/>
            <pc:sldMk cId="2729270362" sldId="274"/>
            <ac:cxnSpMk id="49" creationId="{6E250FCB-07B4-5155-170F-1102072E6662}"/>
          </ac:cxnSpMkLst>
        </pc:cxnChg>
        <pc:cxnChg chg="add mod">
          <ac:chgData name="早川 侑花" userId="6048939b20a31529" providerId="LiveId" clId="{8AC49253-D0E9-4284-8EF6-8278CD4E3BA7}" dt="2023-01-19T06:47:17.528" v="2642" actId="14100"/>
          <ac:cxnSpMkLst>
            <pc:docMk/>
            <pc:sldMk cId="2729270362" sldId="274"/>
            <ac:cxnSpMk id="53" creationId="{B3C1FE01-CE7C-C218-4EFD-28D472911545}"/>
          </ac:cxnSpMkLst>
        </pc:cxnChg>
        <pc:cxnChg chg="add mod">
          <ac:chgData name="早川 侑花" userId="6048939b20a31529" providerId="LiveId" clId="{8AC49253-D0E9-4284-8EF6-8278CD4E3BA7}" dt="2023-01-19T06:48:59.913" v="2678" actId="1582"/>
          <ac:cxnSpMkLst>
            <pc:docMk/>
            <pc:sldMk cId="2729270362" sldId="274"/>
            <ac:cxnSpMk id="55" creationId="{5A2960CD-C3C9-2D45-885F-A4A407CD44C6}"/>
          </ac:cxnSpMkLst>
        </pc:cxnChg>
      </pc:sldChg>
      <pc:sldChg chg="addSp delSp modSp new mod">
        <pc:chgData name="早川 侑花" userId="6048939b20a31529" providerId="LiveId" clId="{8AC49253-D0E9-4284-8EF6-8278CD4E3BA7}" dt="2023-02-02T03:42:32.834" v="3414" actId="1076"/>
        <pc:sldMkLst>
          <pc:docMk/>
          <pc:sldMk cId="3411194717" sldId="276"/>
        </pc:sldMkLst>
        <pc:spChg chg="del">
          <ac:chgData name="早川 侑花" userId="6048939b20a31529" providerId="LiveId" clId="{8AC49253-D0E9-4284-8EF6-8278CD4E3BA7}" dt="2023-01-23T10:30:56.098" v="2689" actId="478"/>
          <ac:spMkLst>
            <pc:docMk/>
            <pc:sldMk cId="3411194717" sldId="276"/>
            <ac:spMk id="2" creationId="{53AA0C31-B914-B8A0-073A-DC0E3C23EAE4}"/>
          </ac:spMkLst>
        </pc:spChg>
        <pc:spChg chg="del">
          <ac:chgData name="早川 侑花" userId="6048939b20a31529" providerId="LiveId" clId="{8AC49253-D0E9-4284-8EF6-8278CD4E3BA7}" dt="2023-01-23T10:30:57.400" v="2690" actId="478"/>
          <ac:spMkLst>
            <pc:docMk/>
            <pc:sldMk cId="3411194717" sldId="276"/>
            <ac:spMk id="3" creationId="{227C1D2B-7B78-9443-62E5-688696EC824E}"/>
          </ac:spMkLst>
        </pc:spChg>
        <pc:spChg chg="add mod">
          <ac:chgData name="早川 侑花" userId="6048939b20a31529" providerId="LiveId" clId="{8AC49253-D0E9-4284-8EF6-8278CD4E3BA7}" dt="2023-01-23T10:50:36.882" v="2737" actId="164"/>
          <ac:spMkLst>
            <pc:docMk/>
            <pc:sldMk cId="3411194717" sldId="276"/>
            <ac:spMk id="10" creationId="{519E3000-E5B7-0375-FDCE-437FAEA98B0E}"/>
          </ac:spMkLst>
        </pc:spChg>
        <pc:spChg chg="add mod">
          <ac:chgData name="早川 侑花" userId="6048939b20a31529" providerId="LiveId" clId="{8AC49253-D0E9-4284-8EF6-8278CD4E3BA7}" dt="2023-02-02T03:42:32.834" v="3414" actId="1076"/>
          <ac:spMkLst>
            <pc:docMk/>
            <pc:sldMk cId="3411194717" sldId="276"/>
            <ac:spMk id="11" creationId="{A95A9184-2A4F-C8C4-47E8-ABE925AB506A}"/>
          </ac:spMkLst>
        </pc:spChg>
        <pc:spChg chg="add mod">
          <ac:chgData name="早川 侑花" userId="6048939b20a31529" providerId="LiveId" clId="{8AC49253-D0E9-4284-8EF6-8278CD4E3BA7}" dt="2023-01-23T10:50:36.882" v="2737" actId="164"/>
          <ac:spMkLst>
            <pc:docMk/>
            <pc:sldMk cId="3411194717" sldId="276"/>
            <ac:spMk id="12" creationId="{43FDF950-98FD-35DF-8923-B555C9456C9B}"/>
          </ac:spMkLst>
        </pc:spChg>
        <pc:grpChg chg="add mod">
          <ac:chgData name="早川 侑花" userId="6048939b20a31529" providerId="LiveId" clId="{8AC49253-D0E9-4284-8EF6-8278CD4E3BA7}" dt="2023-01-23T10:50:36.882" v="2737" actId="164"/>
          <ac:grpSpMkLst>
            <pc:docMk/>
            <pc:sldMk cId="3411194717" sldId="276"/>
            <ac:grpSpMk id="13" creationId="{662CDFF2-0E5F-B5DD-DCD1-89FA3E828BA4}"/>
          </ac:grpSpMkLst>
        </pc:grpChg>
        <pc:picChg chg="add mod">
          <ac:chgData name="早川 侑花" userId="6048939b20a31529" providerId="LiveId" clId="{8AC49253-D0E9-4284-8EF6-8278CD4E3BA7}" dt="2023-01-23T10:50:36.882" v="2737" actId="164"/>
          <ac:picMkLst>
            <pc:docMk/>
            <pc:sldMk cId="3411194717" sldId="276"/>
            <ac:picMk id="5" creationId="{CF2997DD-D41B-E241-8F7D-7D30999E53BD}"/>
          </ac:picMkLst>
        </pc:picChg>
        <pc:picChg chg="add mod">
          <ac:chgData name="早川 侑花" userId="6048939b20a31529" providerId="LiveId" clId="{8AC49253-D0E9-4284-8EF6-8278CD4E3BA7}" dt="2023-01-23T10:50:36.882" v="2737" actId="164"/>
          <ac:picMkLst>
            <pc:docMk/>
            <pc:sldMk cId="3411194717" sldId="276"/>
            <ac:picMk id="7" creationId="{03084B18-7D5E-B8D4-462F-DEBF44EF16DC}"/>
          </ac:picMkLst>
        </pc:picChg>
        <pc:picChg chg="add mod">
          <ac:chgData name="早川 侑花" userId="6048939b20a31529" providerId="LiveId" clId="{8AC49253-D0E9-4284-8EF6-8278CD4E3BA7}" dt="2023-02-02T03:42:27.833" v="3413" actId="1076"/>
          <ac:picMkLst>
            <pc:docMk/>
            <pc:sldMk cId="3411194717" sldId="276"/>
            <ac:picMk id="9" creationId="{16DCF55F-9185-EBE6-2120-A36D69A00BE9}"/>
          </ac:picMkLst>
        </pc:picChg>
      </pc:sldChg>
      <pc:sldChg chg="addSp delSp modSp new mod">
        <pc:chgData name="早川 侑花" userId="6048939b20a31529" providerId="LiveId" clId="{8AC49253-D0E9-4284-8EF6-8278CD4E3BA7}" dt="2023-02-04T07:22:22.157" v="3976" actId="22"/>
        <pc:sldMkLst>
          <pc:docMk/>
          <pc:sldMk cId="2466492330" sldId="277"/>
        </pc:sldMkLst>
        <pc:spChg chg="del">
          <ac:chgData name="早川 侑花" userId="6048939b20a31529" providerId="LiveId" clId="{8AC49253-D0E9-4284-8EF6-8278CD4E3BA7}" dt="2023-01-25T03:31:12.382" v="2740" actId="478"/>
          <ac:spMkLst>
            <pc:docMk/>
            <pc:sldMk cId="2466492330" sldId="277"/>
            <ac:spMk id="2" creationId="{145C6699-BC3F-DCE4-93C4-7F9A6CE0844B}"/>
          </ac:spMkLst>
        </pc:spChg>
        <pc:spChg chg="del">
          <ac:chgData name="早川 侑花" userId="6048939b20a31529" providerId="LiveId" clId="{8AC49253-D0E9-4284-8EF6-8278CD4E3BA7}" dt="2023-01-25T03:31:10.203" v="2739" actId="478"/>
          <ac:spMkLst>
            <pc:docMk/>
            <pc:sldMk cId="2466492330" sldId="277"/>
            <ac:spMk id="3" creationId="{9D460B92-94F3-F170-E2D6-EC85661B4BFB}"/>
          </ac:spMkLst>
        </pc:spChg>
        <pc:spChg chg="add mod">
          <ac:chgData name="早川 侑花" userId="6048939b20a31529" providerId="LiveId" clId="{8AC49253-D0E9-4284-8EF6-8278CD4E3BA7}" dt="2023-01-25T03:38:56.394" v="2858" actId="164"/>
          <ac:spMkLst>
            <pc:docMk/>
            <pc:sldMk cId="2466492330" sldId="277"/>
            <ac:spMk id="4" creationId="{C211D309-749E-25E0-57AF-98D83C0C0478}"/>
          </ac:spMkLst>
        </pc:spChg>
        <pc:spChg chg="add del">
          <ac:chgData name="早川 侑花" userId="6048939b20a31529" providerId="LiveId" clId="{8AC49253-D0E9-4284-8EF6-8278CD4E3BA7}" dt="2023-01-25T03:32:22.858" v="2749" actId="478"/>
          <ac:spMkLst>
            <pc:docMk/>
            <pc:sldMk cId="2466492330" sldId="277"/>
            <ac:spMk id="6" creationId="{68979570-2C9F-EDAC-89B1-1A3E4CFDD5E6}"/>
          </ac:spMkLst>
        </pc:spChg>
        <pc:spChg chg="add mod">
          <ac:chgData name="早川 侑花" userId="6048939b20a31529" providerId="LiveId" clId="{8AC49253-D0E9-4284-8EF6-8278CD4E3BA7}" dt="2023-01-25T03:38:56.394" v="2858" actId="164"/>
          <ac:spMkLst>
            <pc:docMk/>
            <pc:sldMk cId="2466492330" sldId="277"/>
            <ac:spMk id="11" creationId="{4B040235-DA52-271A-B32B-89A54141D9C7}"/>
          </ac:spMkLst>
        </pc:spChg>
        <pc:spChg chg="add mod">
          <ac:chgData name="早川 侑花" userId="6048939b20a31529" providerId="LiveId" clId="{8AC49253-D0E9-4284-8EF6-8278CD4E3BA7}" dt="2023-01-31T10:05:29.637" v="3200" actId="14100"/>
          <ac:spMkLst>
            <pc:docMk/>
            <pc:sldMk cId="2466492330" sldId="277"/>
            <ac:spMk id="12" creationId="{E255754D-A325-693D-7B3B-7E2538F9BBFE}"/>
          </ac:spMkLst>
        </pc:spChg>
        <pc:spChg chg="add mod">
          <ac:chgData name="早川 侑花" userId="6048939b20a31529" providerId="LiveId" clId="{8AC49253-D0E9-4284-8EF6-8278CD4E3BA7}" dt="2023-01-25T03:41:02.298" v="2860" actId="20577"/>
          <ac:spMkLst>
            <pc:docMk/>
            <pc:sldMk cId="2466492330" sldId="277"/>
            <ac:spMk id="13" creationId="{0949A683-1D8F-EDA7-0081-03478C6CCB04}"/>
          </ac:spMkLst>
        </pc:spChg>
        <pc:spChg chg="add del">
          <ac:chgData name="早川 侑花" userId="6048939b20a31529" providerId="LiveId" clId="{8AC49253-D0E9-4284-8EF6-8278CD4E3BA7}" dt="2023-01-25T03:36:45.192" v="2828" actId="11529"/>
          <ac:spMkLst>
            <pc:docMk/>
            <pc:sldMk cId="2466492330" sldId="277"/>
            <ac:spMk id="14" creationId="{BAEB377A-CE50-B68E-5728-FAB10A4D6EAE}"/>
          </ac:spMkLst>
        </pc:spChg>
        <pc:spChg chg="add del">
          <ac:chgData name="早川 侑花" userId="6048939b20a31529" providerId="LiveId" clId="{8AC49253-D0E9-4284-8EF6-8278CD4E3BA7}" dt="2023-01-25T03:37:07.946" v="2830" actId="478"/>
          <ac:spMkLst>
            <pc:docMk/>
            <pc:sldMk cId="2466492330" sldId="277"/>
            <ac:spMk id="15" creationId="{9F93CAC9-6BD4-64D4-879B-CFFB9BFF740A}"/>
          </ac:spMkLst>
        </pc:spChg>
        <pc:spChg chg="add del">
          <ac:chgData name="早川 侑花" userId="6048939b20a31529" providerId="LiveId" clId="{8AC49253-D0E9-4284-8EF6-8278CD4E3BA7}" dt="2023-01-25T03:37:14.925" v="2832" actId="11529"/>
          <ac:spMkLst>
            <pc:docMk/>
            <pc:sldMk cId="2466492330" sldId="277"/>
            <ac:spMk id="16" creationId="{66387BA6-95BF-3BA9-3D9F-8FD9F9C179F4}"/>
          </ac:spMkLst>
        </pc:spChg>
        <pc:spChg chg="add mod">
          <ac:chgData name="早川 侑花" userId="6048939b20a31529" providerId="LiveId" clId="{8AC49253-D0E9-4284-8EF6-8278CD4E3BA7}" dt="2023-01-25T03:38:56.394" v="2858" actId="164"/>
          <ac:spMkLst>
            <pc:docMk/>
            <pc:sldMk cId="2466492330" sldId="277"/>
            <ac:spMk id="17" creationId="{C3907EDE-C8A9-521B-C0FF-E0C6CDFA6D7A}"/>
          </ac:spMkLst>
        </pc:spChg>
        <pc:spChg chg="add mod">
          <ac:chgData name="早川 侑花" userId="6048939b20a31529" providerId="LiveId" clId="{8AC49253-D0E9-4284-8EF6-8278CD4E3BA7}" dt="2023-01-25T03:38:56.394" v="2858" actId="164"/>
          <ac:spMkLst>
            <pc:docMk/>
            <pc:sldMk cId="2466492330" sldId="277"/>
            <ac:spMk id="18" creationId="{CA945755-B90C-B06E-6DB0-29BD1FD76F43}"/>
          </ac:spMkLst>
        </pc:spChg>
        <pc:spChg chg="add del mod">
          <ac:chgData name="早川 侑花" userId="6048939b20a31529" providerId="LiveId" clId="{8AC49253-D0E9-4284-8EF6-8278CD4E3BA7}" dt="2023-01-25T04:44:50.793" v="2900" actId="478"/>
          <ac:spMkLst>
            <pc:docMk/>
            <pc:sldMk cId="2466492330" sldId="277"/>
            <ac:spMk id="22" creationId="{A17C6F9A-6365-F51F-0B71-7EF72C0B6875}"/>
          </ac:spMkLst>
        </pc:spChg>
        <pc:grpChg chg="add mod">
          <ac:chgData name="早川 侑花" userId="6048939b20a31529" providerId="LiveId" clId="{8AC49253-D0E9-4284-8EF6-8278CD4E3BA7}" dt="2023-01-25T03:51:55.283" v="2897" actId="164"/>
          <ac:grpSpMkLst>
            <pc:docMk/>
            <pc:sldMk cId="2466492330" sldId="277"/>
            <ac:grpSpMk id="19" creationId="{0B06726B-268B-FE28-1CC1-63390A1C969F}"/>
          </ac:grpSpMkLst>
        </pc:grpChg>
        <pc:grpChg chg="add mod">
          <ac:chgData name="早川 侑花" userId="6048939b20a31529" providerId="LiveId" clId="{8AC49253-D0E9-4284-8EF6-8278CD4E3BA7}" dt="2023-01-25T03:51:55.283" v="2897" actId="164"/>
          <ac:grpSpMkLst>
            <pc:docMk/>
            <pc:sldMk cId="2466492330" sldId="277"/>
            <ac:grpSpMk id="35" creationId="{DFFD2585-6949-A9C2-EFCA-667AEADC38DB}"/>
          </ac:grpSpMkLst>
        </pc:grpChg>
        <pc:picChg chg="add del">
          <ac:chgData name="早川 侑花" userId="6048939b20a31529" providerId="LiveId" clId="{8AC49253-D0E9-4284-8EF6-8278CD4E3BA7}" dt="2023-02-04T07:22:21.973" v="3975" actId="478"/>
          <ac:picMkLst>
            <pc:docMk/>
            <pc:sldMk cId="2466492330" sldId="277"/>
            <ac:picMk id="3" creationId="{3931C372-DF33-012A-8374-0069D5A07E2C}"/>
          </ac:picMkLst>
        </pc:picChg>
        <pc:picChg chg="add">
          <ac:chgData name="早川 侑花" userId="6048939b20a31529" providerId="LiveId" clId="{8AC49253-D0E9-4284-8EF6-8278CD4E3BA7}" dt="2023-02-04T07:22:22.157" v="3976" actId="22"/>
          <ac:picMkLst>
            <pc:docMk/>
            <pc:sldMk cId="2466492330" sldId="277"/>
            <ac:picMk id="6" creationId="{F41BC0F1-6AB9-3636-2D92-76E08CCC2C77}"/>
          </ac:picMkLst>
        </pc:picChg>
        <pc:picChg chg="add del mod">
          <ac:chgData name="早川 侑花" userId="6048939b20a31529" providerId="LiveId" clId="{8AC49253-D0E9-4284-8EF6-8278CD4E3BA7}" dt="2023-01-25T03:48:09.694" v="2867" actId="478"/>
          <ac:picMkLst>
            <pc:docMk/>
            <pc:sldMk cId="2466492330" sldId="277"/>
            <ac:picMk id="21" creationId="{39A415CF-CB54-FE72-4C94-67F8580BC752}"/>
          </ac:picMkLst>
        </pc:picChg>
        <pc:cxnChg chg="add mod">
          <ac:chgData name="早川 侑花" userId="6048939b20a31529" providerId="LiveId" clId="{8AC49253-D0E9-4284-8EF6-8278CD4E3BA7}" dt="2023-01-25T03:38:56.394" v="2858" actId="164"/>
          <ac:cxnSpMkLst>
            <pc:docMk/>
            <pc:sldMk cId="2466492330" sldId="277"/>
            <ac:cxnSpMk id="8" creationId="{9019C34B-3169-D468-3882-DDF78A591F4E}"/>
          </ac:cxnSpMkLst>
        </pc:cxnChg>
        <pc:cxnChg chg="add mod">
          <ac:chgData name="早川 侑花" userId="6048939b20a31529" providerId="LiveId" clId="{8AC49253-D0E9-4284-8EF6-8278CD4E3BA7}" dt="2023-01-25T03:38:56.394" v="2858" actId="164"/>
          <ac:cxnSpMkLst>
            <pc:docMk/>
            <pc:sldMk cId="2466492330" sldId="277"/>
            <ac:cxnSpMk id="10" creationId="{A660C6DC-3A2B-68B9-892B-FD6CEC5E8634}"/>
          </ac:cxnSpMkLst>
        </pc:cxnChg>
        <pc:cxnChg chg="add mod">
          <ac:chgData name="早川 侑花" userId="6048939b20a31529" providerId="LiveId" clId="{8AC49253-D0E9-4284-8EF6-8278CD4E3BA7}" dt="2023-01-25T03:51:55.283" v="2897" actId="164"/>
          <ac:cxnSpMkLst>
            <pc:docMk/>
            <pc:sldMk cId="2466492330" sldId="277"/>
            <ac:cxnSpMk id="24" creationId="{28FAE0BB-7B3E-4B8F-2F32-786B01B6EC2A}"/>
          </ac:cxnSpMkLst>
        </pc:cxnChg>
        <pc:cxnChg chg="add del mod">
          <ac:chgData name="早川 侑花" userId="6048939b20a31529" providerId="LiveId" clId="{8AC49253-D0E9-4284-8EF6-8278CD4E3BA7}" dt="2023-01-25T04:44:49.966" v="2899" actId="478"/>
          <ac:cxnSpMkLst>
            <pc:docMk/>
            <pc:sldMk cId="2466492330" sldId="277"/>
            <ac:cxnSpMk id="26" creationId="{7AD5FE10-33FC-15A8-D6FF-9798A137FB7B}"/>
          </ac:cxnSpMkLst>
        </pc:cxnChg>
      </pc:sldChg>
      <pc:sldChg chg="addSp delSp modSp new mod">
        <pc:chgData name="早川 侑花" userId="6048939b20a31529" providerId="LiveId" clId="{8AC49253-D0E9-4284-8EF6-8278CD4E3BA7}" dt="2023-01-31T06:44:36.222" v="3164" actId="14100"/>
        <pc:sldMkLst>
          <pc:docMk/>
          <pc:sldMk cId="628391870" sldId="278"/>
        </pc:sldMkLst>
        <pc:spChg chg="del">
          <ac:chgData name="早川 侑花" userId="6048939b20a31529" providerId="LiveId" clId="{8AC49253-D0E9-4284-8EF6-8278CD4E3BA7}" dt="2023-01-31T04:29:45.019" v="3106" actId="478"/>
          <ac:spMkLst>
            <pc:docMk/>
            <pc:sldMk cId="628391870" sldId="278"/>
            <ac:spMk id="2" creationId="{436D58C3-60B1-653D-888B-B3CC449DEF73}"/>
          </ac:spMkLst>
        </pc:spChg>
        <pc:spChg chg="del">
          <ac:chgData name="早川 侑花" userId="6048939b20a31529" providerId="LiveId" clId="{8AC49253-D0E9-4284-8EF6-8278CD4E3BA7}" dt="2023-01-31T04:29:48.446" v="3107" actId="478"/>
          <ac:spMkLst>
            <pc:docMk/>
            <pc:sldMk cId="628391870" sldId="278"/>
            <ac:spMk id="3" creationId="{055B09FD-CD75-CBE2-66A3-6AD53BB15F1A}"/>
          </ac:spMkLst>
        </pc:spChg>
        <pc:picChg chg="add del mod">
          <ac:chgData name="早川 侑花" userId="6048939b20a31529" providerId="LiveId" clId="{8AC49253-D0E9-4284-8EF6-8278CD4E3BA7}" dt="2023-01-31T06:44:30.929" v="3161" actId="478"/>
          <ac:picMkLst>
            <pc:docMk/>
            <pc:sldMk cId="628391870" sldId="278"/>
            <ac:picMk id="5" creationId="{A915FEB5-6AE3-EC44-E459-FD2CDB5454DF}"/>
          </ac:picMkLst>
        </pc:picChg>
        <pc:picChg chg="add mod">
          <ac:chgData name="早川 侑花" userId="6048939b20a31529" providerId="LiveId" clId="{8AC49253-D0E9-4284-8EF6-8278CD4E3BA7}" dt="2023-01-31T05:18:47.648" v="3111" actId="1076"/>
          <ac:picMkLst>
            <pc:docMk/>
            <pc:sldMk cId="628391870" sldId="278"/>
            <ac:picMk id="7" creationId="{44589582-F197-9D08-127A-0414813177A2}"/>
          </ac:picMkLst>
        </pc:picChg>
        <pc:picChg chg="add mod">
          <ac:chgData name="早川 侑花" userId="6048939b20a31529" providerId="LiveId" clId="{8AC49253-D0E9-4284-8EF6-8278CD4E3BA7}" dt="2023-01-31T06:44:36.222" v="3164" actId="14100"/>
          <ac:picMkLst>
            <pc:docMk/>
            <pc:sldMk cId="628391870" sldId="278"/>
            <ac:picMk id="9" creationId="{9EA7B078-520C-5613-08A0-39EC1F52677C}"/>
          </ac:picMkLst>
        </pc:picChg>
      </pc:sldChg>
      <pc:sldChg chg="addSp delSp modSp add mod">
        <pc:chgData name="早川 侑花" userId="6048939b20a31529" providerId="LiveId" clId="{8AC49253-D0E9-4284-8EF6-8278CD4E3BA7}" dt="2023-01-29T12:23:32.113" v="3105" actId="22"/>
        <pc:sldMkLst>
          <pc:docMk/>
          <pc:sldMk cId="2342202427" sldId="279"/>
        </pc:sldMkLst>
        <pc:spChg chg="mod ord topLvl">
          <ac:chgData name="早川 侑花" userId="6048939b20a31529" providerId="LiveId" clId="{8AC49253-D0E9-4284-8EF6-8278CD4E3BA7}" dt="2023-01-29T11:51:07.919" v="3100" actId="20577"/>
          <ac:spMkLst>
            <pc:docMk/>
            <pc:sldMk cId="2342202427" sldId="279"/>
            <ac:spMk id="10" creationId="{519E3000-E5B7-0375-FDCE-437FAEA98B0E}"/>
          </ac:spMkLst>
        </pc:spChg>
        <pc:spChg chg="del">
          <ac:chgData name="早川 侑花" userId="6048939b20a31529" providerId="LiveId" clId="{8AC49253-D0E9-4284-8EF6-8278CD4E3BA7}" dt="2023-01-29T10:21:11.235" v="3065" actId="478"/>
          <ac:spMkLst>
            <pc:docMk/>
            <pc:sldMk cId="2342202427" sldId="279"/>
            <ac:spMk id="11" creationId="{A95A9184-2A4F-C8C4-47E8-ABE925AB506A}"/>
          </ac:spMkLst>
        </pc:spChg>
        <pc:spChg chg="mod ord topLvl">
          <ac:chgData name="早川 侑花" userId="6048939b20a31529" providerId="LiveId" clId="{8AC49253-D0E9-4284-8EF6-8278CD4E3BA7}" dt="2023-01-29T11:51:13.695" v="3104" actId="20577"/>
          <ac:spMkLst>
            <pc:docMk/>
            <pc:sldMk cId="2342202427" sldId="279"/>
            <ac:spMk id="12" creationId="{43FDF950-98FD-35DF-8923-B555C9456C9B}"/>
          </ac:spMkLst>
        </pc:spChg>
        <pc:spChg chg="add del mod">
          <ac:chgData name="早川 侑花" userId="6048939b20a31529" providerId="LiveId" clId="{8AC49253-D0E9-4284-8EF6-8278CD4E3BA7}" dt="2023-01-29T11:36:15.446" v="3092" actId="478"/>
          <ac:spMkLst>
            <pc:docMk/>
            <pc:sldMk cId="2342202427" sldId="279"/>
            <ac:spMk id="15" creationId="{D6BBFDD5-472E-4DDC-264B-B5A58F94CD20}"/>
          </ac:spMkLst>
        </pc:spChg>
        <pc:grpChg chg="add del mod">
          <ac:chgData name="早川 侑花" userId="6048939b20a31529" providerId="LiveId" clId="{8AC49253-D0E9-4284-8EF6-8278CD4E3BA7}" dt="2023-01-29T11:04:10.703" v="3088" actId="165"/>
          <ac:grpSpMkLst>
            <pc:docMk/>
            <pc:sldMk cId="2342202427" sldId="279"/>
            <ac:grpSpMk id="13" creationId="{662CDFF2-0E5F-B5DD-DCD1-89FA3E828BA4}"/>
          </ac:grpSpMkLst>
        </pc:grpChg>
        <pc:grpChg chg="add del mod">
          <ac:chgData name="早川 侑花" userId="6048939b20a31529" providerId="LiveId" clId="{8AC49253-D0E9-4284-8EF6-8278CD4E3BA7}" dt="2023-01-29T11:36:20.379" v="3093" actId="165"/>
          <ac:grpSpMkLst>
            <pc:docMk/>
            <pc:sldMk cId="2342202427" sldId="279"/>
            <ac:grpSpMk id="16" creationId="{C95303DC-81CC-6B67-9D81-2FB0C3F57D83}"/>
          </ac:grpSpMkLst>
        </pc:grpChg>
        <pc:grpChg chg="add mod">
          <ac:chgData name="早川 侑花" userId="6048939b20a31529" providerId="LiveId" clId="{8AC49253-D0E9-4284-8EF6-8278CD4E3BA7}" dt="2023-01-29T11:37:55.755" v="3095" actId="338"/>
          <ac:grpSpMkLst>
            <pc:docMk/>
            <pc:sldMk cId="2342202427" sldId="279"/>
            <ac:grpSpMk id="17" creationId="{EAF2A8EB-BE95-C410-15B5-DD199511DD29}"/>
          </ac:grpSpMkLst>
        </pc:grpChg>
        <pc:grpChg chg="add mod">
          <ac:chgData name="早川 侑花" userId="6048939b20a31529" providerId="LiveId" clId="{8AC49253-D0E9-4284-8EF6-8278CD4E3BA7}" dt="2023-01-29T11:37:58.795" v="3096" actId="164"/>
          <ac:grpSpMkLst>
            <pc:docMk/>
            <pc:sldMk cId="2342202427" sldId="279"/>
            <ac:grpSpMk id="18" creationId="{4848F65E-7541-6A11-5A09-DA123AF490F2}"/>
          </ac:grpSpMkLst>
        </pc:grpChg>
        <pc:picChg chg="add mod ord topLvl">
          <ac:chgData name="早川 侑花" userId="6048939b20a31529" providerId="LiveId" clId="{8AC49253-D0E9-4284-8EF6-8278CD4E3BA7}" dt="2023-01-29T11:37:58.795" v="3096" actId="164"/>
          <ac:picMkLst>
            <pc:docMk/>
            <pc:sldMk cId="2342202427" sldId="279"/>
            <ac:picMk id="3" creationId="{D5247AC7-7589-3506-0480-1631EDC5ECA3}"/>
          </ac:picMkLst>
        </pc:picChg>
        <pc:picChg chg="del">
          <ac:chgData name="早川 侑花" userId="6048939b20a31529" providerId="LiveId" clId="{8AC49253-D0E9-4284-8EF6-8278CD4E3BA7}" dt="2023-01-29T09:41:15.718" v="2985" actId="478"/>
          <ac:picMkLst>
            <pc:docMk/>
            <pc:sldMk cId="2342202427" sldId="279"/>
            <ac:picMk id="5" creationId="{CF2997DD-D41B-E241-8F7D-7D30999E53BD}"/>
          </ac:picMkLst>
        </pc:picChg>
        <pc:picChg chg="add mod ord topLvl">
          <ac:chgData name="早川 侑花" userId="6048939b20a31529" providerId="LiveId" clId="{8AC49253-D0E9-4284-8EF6-8278CD4E3BA7}" dt="2023-01-29T11:37:58.795" v="3096" actId="164"/>
          <ac:picMkLst>
            <pc:docMk/>
            <pc:sldMk cId="2342202427" sldId="279"/>
            <ac:picMk id="6" creationId="{49BC9F5D-AE98-D41E-63C8-4E31B4D13892}"/>
          </ac:picMkLst>
        </pc:picChg>
        <pc:picChg chg="mod topLvl">
          <ac:chgData name="早川 侑花" userId="6048939b20a31529" providerId="LiveId" clId="{8AC49253-D0E9-4284-8EF6-8278CD4E3BA7}" dt="2023-01-29T11:04:10.703" v="3088" actId="165"/>
          <ac:picMkLst>
            <pc:docMk/>
            <pc:sldMk cId="2342202427" sldId="279"/>
            <ac:picMk id="7" creationId="{03084B18-7D5E-B8D4-462F-DEBF44EF16DC}"/>
          </ac:picMkLst>
        </pc:picChg>
        <pc:picChg chg="del mod">
          <ac:chgData name="早川 侑花" userId="6048939b20a31529" providerId="LiveId" clId="{8AC49253-D0E9-4284-8EF6-8278CD4E3BA7}" dt="2023-01-29T10:21:07.858" v="3064" actId="478"/>
          <ac:picMkLst>
            <pc:docMk/>
            <pc:sldMk cId="2342202427" sldId="279"/>
            <ac:picMk id="9" creationId="{16DCF55F-9185-EBE6-2120-A36D69A00BE9}"/>
          </ac:picMkLst>
        </pc:picChg>
        <pc:picChg chg="add mod topLvl">
          <ac:chgData name="早川 侑花" userId="6048939b20a31529" providerId="LiveId" clId="{8AC49253-D0E9-4284-8EF6-8278CD4E3BA7}" dt="2023-01-29T11:37:55.755" v="3095" actId="338"/>
          <ac:picMkLst>
            <pc:docMk/>
            <pc:sldMk cId="2342202427" sldId="279"/>
            <ac:picMk id="14" creationId="{F8EFB35F-05A3-7706-1045-DA81169B81D3}"/>
          </ac:picMkLst>
        </pc:picChg>
        <pc:picChg chg="add">
          <ac:chgData name="早川 侑花" userId="6048939b20a31529" providerId="LiveId" clId="{8AC49253-D0E9-4284-8EF6-8278CD4E3BA7}" dt="2023-01-29T12:23:32.113" v="3105" actId="22"/>
          <ac:picMkLst>
            <pc:docMk/>
            <pc:sldMk cId="2342202427" sldId="279"/>
            <ac:picMk id="20" creationId="{124675B0-EE64-AA2A-0DC0-15571E19CDF9}"/>
          </ac:picMkLst>
        </pc:picChg>
      </pc:sldChg>
      <pc:sldChg chg="addSp delSp modSp new mod">
        <pc:chgData name="早川 侑花" userId="6048939b20a31529" providerId="LiveId" clId="{8AC49253-D0E9-4284-8EF6-8278CD4E3BA7}" dt="2023-01-31T06:20:48.538" v="3160" actId="164"/>
        <pc:sldMkLst>
          <pc:docMk/>
          <pc:sldMk cId="978093450" sldId="280"/>
        </pc:sldMkLst>
        <pc:spChg chg="del">
          <ac:chgData name="早川 侑花" userId="6048939b20a31529" providerId="LiveId" clId="{8AC49253-D0E9-4284-8EF6-8278CD4E3BA7}" dt="2023-01-31T06:17:02.838" v="3113" actId="478"/>
          <ac:spMkLst>
            <pc:docMk/>
            <pc:sldMk cId="978093450" sldId="280"/>
            <ac:spMk id="2" creationId="{C1CAE5E7-32EB-6F38-3324-D97186A6F00D}"/>
          </ac:spMkLst>
        </pc:spChg>
        <pc:spChg chg="del">
          <ac:chgData name="早川 侑花" userId="6048939b20a31529" providerId="LiveId" clId="{8AC49253-D0E9-4284-8EF6-8278CD4E3BA7}" dt="2023-01-31T06:17:06.064" v="3114" actId="478"/>
          <ac:spMkLst>
            <pc:docMk/>
            <pc:sldMk cId="978093450" sldId="280"/>
            <ac:spMk id="3" creationId="{A51DCD13-0042-240A-5CFA-7EEDD14D5C97}"/>
          </ac:spMkLst>
        </pc:spChg>
        <pc:spChg chg="add mod">
          <ac:chgData name="早川 侑花" userId="6048939b20a31529" providerId="LiveId" clId="{8AC49253-D0E9-4284-8EF6-8278CD4E3BA7}" dt="2023-01-31T06:20:48.538" v="3160" actId="164"/>
          <ac:spMkLst>
            <pc:docMk/>
            <pc:sldMk cId="978093450" sldId="280"/>
            <ac:spMk id="11" creationId="{679B5B5F-E760-CB3B-02DE-F1B44B56DF56}"/>
          </ac:spMkLst>
        </pc:spChg>
        <pc:spChg chg="add mod">
          <ac:chgData name="早川 侑花" userId="6048939b20a31529" providerId="LiveId" clId="{8AC49253-D0E9-4284-8EF6-8278CD4E3BA7}" dt="2023-01-31T06:20:48.538" v="3160" actId="164"/>
          <ac:spMkLst>
            <pc:docMk/>
            <pc:sldMk cId="978093450" sldId="280"/>
            <ac:spMk id="12" creationId="{A3257B3D-6487-03EE-AC29-6532CC8CBB5F}"/>
          </ac:spMkLst>
        </pc:spChg>
        <pc:spChg chg="add mod">
          <ac:chgData name="早川 侑花" userId="6048939b20a31529" providerId="LiveId" clId="{8AC49253-D0E9-4284-8EF6-8278CD4E3BA7}" dt="2023-01-31T06:20:48.538" v="3160" actId="164"/>
          <ac:spMkLst>
            <pc:docMk/>
            <pc:sldMk cId="978093450" sldId="280"/>
            <ac:spMk id="13" creationId="{41D442FC-10AA-5479-455C-9872C7CD1AD8}"/>
          </ac:spMkLst>
        </pc:spChg>
        <pc:grpChg chg="add mod">
          <ac:chgData name="早川 侑花" userId="6048939b20a31529" providerId="LiveId" clId="{8AC49253-D0E9-4284-8EF6-8278CD4E3BA7}" dt="2023-01-31T06:20:48.538" v="3160" actId="164"/>
          <ac:grpSpMkLst>
            <pc:docMk/>
            <pc:sldMk cId="978093450" sldId="280"/>
            <ac:grpSpMk id="14" creationId="{019D9125-8DF4-36E0-F1C7-6E5676A77B43}"/>
          </ac:grpSpMkLst>
        </pc:grpChg>
        <pc:graphicFrameChg chg="add del mod">
          <ac:chgData name="早川 侑花" userId="6048939b20a31529" providerId="LiveId" clId="{8AC49253-D0E9-4284-8EF6-8278CD4E3BA7}" dt="2023-01-31T06:17:55.137" v="3116" actId="478"/>
          <ac:graphicFrameMkLst>
            <pc:docMk/>
            <pc:sldMk cId="978093450" sldId="280"/>
            <ac:graphicFrameMk id="4" creationId="{726525D9-16B4-6D24-9FA6-FC7660A2F9A4}"/>
          </ac:graphicFrameMkLst>
        </pc:graphicFrameChg>
        <pc:picChg chg="add mod">
          <ac:chgData name="早川 侑花" userId="6048939b20a31529" providerId="LiveId" clId="{8AC49253-D0E9-4284-8EF6-8278CD4E3BA7}" dt="2023-01-31T06:20:48.538" v="3160" actId="164"/>
          <ac:picMkLst>
            <pc:docMk/>
            <pc:sldMk cId="978093450" sldId="280"/>
            <ac:picMk id="6" creationId="{BFE47EA6-EB70-6FE3-E94B-42B0B9DD5B28}"/>
          </ac:picMkLst>
        </pc:picChg>
        <pc:picChg chg="add mod">
          <ac:chgData name="早川 侑花" userId="6048939b20a31529" providerId="LiveId" clId="{8AC49253-D0E9-4284-8EF6-8278CD4E3BA7}" dt="2023-01-31T06:20:48.538" v="3160" actId="164"/>
          <ac:picMkLst>
            <pc:docMk/>
            <pc:sldMk cId="978093450" sldId="280"/>
            <ac:picMk id="8" creationId="{94FB6943-AB98-CC65-E6A6-5FF2968032E7}"/>
          </ac:picMkLst>
        </pc:picChg>
        <pc:picChg chg="add mod">
          <ac:chgData name="早川 侑花" userId="6048939b20a31529" providerId="LiveId" clId="{8AC49253-D0E9-4284-8EF6-8278CD4E3BA7}" dt="2023-01-31T06:20:48.538" v="3160" actId="164"/>
          <ac:picMkLst>
            <pc:docMk/>
            <pc:sldMk cId="978093450" sldId="280"/>
            <ac:picMk id="10" creationId="{7D9470EA-8166-EEDC-579A-1271005E4BA4}"/>
          </ac:picMkLst>
        </pc:picChg>
      </pc:sldChg>
      <pc:sldChg chg="addSp delSp modSp new mod">
        <pc:chgData name="早川 侑花" userId="6048939b20a31529" providerId="LiveId" clId="{8AC49253-D0E9-4284-8EF6-8278CD4E3BA7}" dt="2023-02-04T04:43:44.644" v="3973" actId="1076"/>
        <pc:sldMkLst>
          <pc:docMk/>
          <pc:sldMk cId="4111500376" sldId="281"/>
        </pc:sldMkLst>
        <pc:spChg chg="del">
          <ac:chgData name="早川 侑花" userId="6048939b20a31529" providerId="LiveId" clId="{8AC49253-D0E9-4284-8EF6-8278CD4E3BA7}" dt="2023-02-01T06:19:29.987" v="3202" actId="478"/>
          <ac:spMkLst>
            <pc:docMk/>
            <pc:sldMk cId="4111500376" sldId="281"/>
            <ac:spMk id="2" creationId="{354ECED0-31A0-5585-D6C3-1C451A9F5800}"/>
          </ac:spMkLst>
        </pc:spChg>
        <pc:spChg chg="add mod">
          <ac:chgData name="早川 侑花" userId="6048939b20a31529" providerId="LiveId" clId="{8AC49253-D0E9-4284-8EF6-8278CD4E3BA7}" dt="2023-02-03T11:00:09.693" v="3958" actId="164"/>
          <ac:spMkLst>
            <pc:docMk/>
            <pc:sldMk cId="4111500376" sldId="281"/>
            <ac:spMk id="2" creationId="{6D6481FE-BDF3-89DD-F017-5EF353AB7317}"/>
          </ac:spMkLst>
        </pc:spChg>
        <pc:spChg chg="del">
          <ac:chgData name="早川 侑花" userId="6048939b20a31529" providerId="LiveId" clId="{8AC49253-D0E9-4284-8EF6-8278CD4E3BA7}" dt="2023-02-01T06:19:32.020" v="3203" actId="478"/>
          <ac:spMkLst>
            <pc:docMk/>
            <pc:sldMk cId="4111500376" sldId="281"/>
            <ac:spMk id="3" creationId="{3C09C5D3-23A0-F815-CFB3-063675DFA4F5}"/>
          </ac:spMkLst>
        </pc:spChg>
        <pc:spChg chg="add mod">
          <ac:chgData name="早川 侑花" userId="6048939b20a31529" providerId="LiveId" clId="{8AC49253-D0E9-4284-8EF6-8278CD4E3BA7}" dt="2023-02-03T10:59:58.501" v="3957" actId="164"/>
          <ac:spMkLst>
            <pc:docMk/>
            <pc:sldMk cId="4111500376" sldId="281"/>
            <ac:spMk id="4" creationId="{967602FE-DEE2-F7EF-F356-E0402975174E}"/>
          </ac:spMkLst>
        </pc:spChg>
        <pc:spChg chg="add mod">
          <ac:chgData name="早川 侑花" userId="6048939b20a31529" providerId="LiveId" clId="{8AC49253-D0E9-4284-8EF6-8278CD4E3BA7}" dt="2023-02-01T06:25:12.814" v="3221" actId="1076"/>
          <ac:spMkLst>
            <pc:docMk/>
            <pc:sldMk cId="4111500376" sldId="281"/>
            <ac:spMk id="5" creationId="{046B911A-DBAC-2DBE-B5DF-AD8D1FDE11AB}"/>
          </ac:spMkLst>
        </pc:spChg>
        <pc:spChg chg="add mod ord topLvl">
          <ac:chgData name="早川 侑花" userId="6048939b20a31529" providerId="LiveId" clId="{8AC49253-D0E9-4284-8EF6-8278CD4E3BA7}" dt="2023-02-02T05:35:14.844" v="3632" actId="164"/>
          <ac:spMkLst>
            <pc:docMk/>
            <pc:sldMk cId="4111500376" sldId="281"/>
            <ac:spMk id="10" creationId="{6F7E071A-D6C3-18E2-1A25-B1848B98257B}"/>
          </ac:spMkLst>
        </pc:spChg>
        <pc:spChg chg="add mod topLvl">
          <ac:chgData name="早川 侑花" userId="6048939b20a31529" providerId="LiveId" clId="{8AC49253-D0E9-4284-8EF6-8278CD4E3BA7}" dt="2023-02-02T05:35:38.261" v="3633" actId="164"/>
          <ac:spMkLst>
            <pc:docMk/>
            <pc:sldMk cId="4111500376" sldId="281"/>
            <ac:spMk id="11" creationId="{462D529D-FFCA-EE48-1526-CB58C3DB8582}"/>
          </ac:spMkLst>
        </pc:spChg>
        <pc:grpChg chg="add mod">
          <ac:chgData name="早川 侑花" userId="6048939b20a31529" providerId="LiveId" clId="{8AC49253-D0E9-4284-8EF6-8278CD4E3BA7}" dt="2023-02-04T04:43:44.644" v="3973" actId="1076"/>
          <ac:grpSpMkLst>
            <pc:docMk/>
            <pc:sldMk cId="4111500376" sldId="281"/>
            <ac:grpSpMk id="7" creationId="{7B73D943-ABF7-4C45-5946-C12194730121}"/>
          </ac:grpSpMkLst>
        </pc:grpChg>
        <pc:grpChg chg="add mod">
          <ac:chgData name="早川 侑花" userId="6048939b20a31529" providerId="LiveId" clId="{8AC49253-D0E9-4284-8EF6-8278CD4E3BA7}" dt="2023-02-03T10:59:58.501" v="3957" actId="164"/>
          <ac:grpSpMkLst>
            <pc:docMk/>
            <pc:sldMk cId="4111500376" sldId="281"/>
            <ac:grpSpMk id="8" creationId="{ED354BF7-9485-AC12-D97F-06777B8C738D}"/>
          </ac:grpSpMkLst>
        </pc:grpChg>
        <pc:grpChg chg="add mod">
          <ac:chgData name="早川 侑花" userId="6048939b20a31529" providerId="LiveId" clId="{8AC49253-D0E9-4284-8EF6-8278CD4E3BA7}" dt="2023-02-03T11:00:09.693" v="3958" actId="164"/>
          <ac:grpSpMkLst>
            <pc:docMk/>
            <pc:sldMk cId="4111500376" sldId="281"/>
            <ac:grpSpMk id="9" creationId="{730C1441-8431-92F0-F91A-9C0407454671}"/>
          </ac:grpSpMkLst>
        </pc:grpChg>
        <pc:grpChg chg="add del mod">
          <ac:chgData name="早川 侑花" userId="6048939b20a31529" providerId="LiveId" clId="{8AC49253-D0E9-4284-8EF6-8278CD4E3BA7}" dt="2023-02-02T05:22:24.393" v="3570" actId="478"/>
          <ac:grpSpMkLst>
            <pc:docMk/>
            <pc:sldMk cId="4111500376" sldId="281"/>
            <ac:grpSpMk id="12" creationId="{587C82F5-DDC9-10E5-F17E-0E01E96FBF82}"/>
          </ac:grpSpMkLst>
        </pc:grpChg>
        <pc:grpChg chg="add del mod">
          <ac:chgData name="早川 侑花" userId="6048939b20a31529" providerId="LiveId" clId="{8AC49253-D0E9-4284-8EF6-8278CD4E3BA7}" dt="2023-02-02T05:22:47.265" v="3577" actId="478"/>
          <ac:grpSpMkLst>
            <pc:docMk/>
            <pc:sldMk cId="4111500376" sldId="281"/>
            <ac:grpSpMk id="13" creationId="{A4319758-7266-BC88-0CC9-378D963997A4}"/>
          </ac:grpSpMkLst>
        </pc:grpChg>
        <pc:grpChg chg="add mod">
          <ac:chgData name="早川 侑花" userId="6048939b20a31529" providerId="LiveId" clId="{8AC49253-D0E9-4284-8EF6-8278CD4E3BA7}" dt="2023-02-03T11:00:09.693" v="3958" actId="164"/>
          <ac:grpSpMkLst>
            <pc:docMk/>
            <pc:sldMk cId="4111500376" sldId="281"/>
            <ac:grpSpMk id="14" creationId="{32B350D1-23C3-2357-F816-98BB68F83F48}"/>
          </ac:grpSpMkLst>
        </pc:grpChg>
        <pc:picChg chg="add mod">
          <ac:chgData name="早川 侑花" userId="6048939b20a31529" providerId="LiveId" clId="{8AC49253-D0E9-4284-8EF6-8278CD4E3BA7}" dt="2023-02-02T05:35:14.844" v="3632" actId="164"/>
          <ac:picMkLst>
            <pc:docMk/>
            <pc:sldMk cId="4111500376" sldId="281"/>
            <ac:picMk id="3" creationId="{DFDB7242-9F9D-829B-382C-B783596F7F73}"/>
          </ac:picMkLst>
        </pc:picChg>
        <pc:picChg chg="add mod ord">
          <ac:chgData name="早川 侑花" userId="6048939b20a31529" providerId="LiveId" clId="{8AC49253-D0E9-4284-8EF6-8278CD4E3BA7}" dt="2023-02-02T05:35:38.261" v="3633" actId="164"/>
          <ac:picMkLst>
            <pc:docMk/>
            <pc:sldMk cId="4111500376" sldId="281"/>
            <ac:picMk id="6" creationId="{0CE48051-B060-BB20-2A42-908D3509D3D7}"/>
          </ac:picMkLst>
        </pc:picChg>
        <pc:picChg chg="add del mod topLvl">
          <ac:chgData name="早川 侑花" userId="6048939b20a31529" providerId="LiveId" clId="{8AC49253-D0E9-4284-8EF6-8278CD4E3BA7}" dt="2023-02-02T05:22:47.265" v="3577" actId="478"/>
          <ac:picMkLst>
            <pc:docMk/>
            <pc:sldMk cId="4111500376" sldId="281"/>
            <ac:picMk id="7" creationId="{B8617C32-BC40-A547-BB3B-5B25E2003205}"/>
          </ac:picMkLst>
        </pc:picChg>
        <pc:picChg chg="add del mod topLvl">
          <ac:chgData name="早川 侑花" userId="6048939b20a31529" providerId="LiveId" clId="{8AC49253-D0E9-4284-8EF6-8278CD4E3BA7}" dt="2023-02-02T05:22:24.393" v="3570" actId="478"/>
          <ac:picMkLst>
            <pc:docMk/>
            <pc:sldMk cId="4111500376" sldId="281"/>
            <ac:picMk id="9" creationId="{530CA863-3F9F-6349-9A37-27990E54F3F8}"/>
          </ac:picMkLst>
        </pc:picChg>
      </pc:sldChg>
      <pc:sldChg chg="addSp delSp modSp new mod">
        <pc:chgData name="早川 侑花" userId="6048939b20a31529" providerId="LiveId" clId="{8AC49253-D0E9-4284-8EF6-8278CD4E3BA7}" dt="2023-02-03T11:00:55.028" v="3972" actId="164"/>
        <pc:sldMkLst>
          <pc:docMk/>
          <pc:sldMk cId="1170571132" sldId="282"/>
        </pc:sldMkLst>
        <pc:spChg chg="add mod">
          <ac:chgData name="早川 侑花" userId="6048939b20a31529" providerId="LiveId" clId="{8AC49253-D0E9-4284-8EF6-8278CD4E3BA7}" dt="2023-02-03T11:00:55.028" v="3972" actId="164"/>
          <ac:spMkLst>
            <pc:docMk/>
            <pc:sldMk cId="1170571132" sldId="282"/>
            <ac:spMk id="2" creationId="{A81E9F93-7270-4BCA-B898-F76609F98C5F}"/>
          </ac:spMkLst>
        </pc:spChg>
        <pc:spChg chg="del">
          <ac:chgData name="早川 侑花" userId="6048939b20a31529" providerId="LiveId" clId="{8AC49253-D0E9-4284-8EF6-8278CD4E3BA7}" dt="2023-02-01T06:26:02.462" v="3224" actId="478"/>
          <ac:spMkLst>
            <pc:docMk/>
            <pc:sldMk cId="1170571132" sldId="282"/>
            <ac:spMk id="2" creationId="{DB3E7C06-A819-3D3B-E123-0CED766A1FB6}"/>
          </ac:spMkLst>
        </pc:spChg>
        <pc:spChg chg="add del mod">
          <ac:chgData name="早川 侑花" userId="6048939b20a31529" providerId="LiveId" clId="{8AC49253-D0E9-4284-8EF6-8278CD4E3BA7}" dt="2023-02-02T05:20:17.518" v="3561" actId="478"/>
          <ac:spMkLst>
            <pc:docMk/>
            <pc:sldMk cId="1170571132" sldId="282"/>
            <ac:spMk id="3" creationId="{4518A401-638C-3AA7-3D68-29C03157952C}"/>
          </ac:spMkLst>
        </pc:spChg>
        <pc:spChg chg="add mod">
          <ac:chgData name="早川 侑花" userId="6048939b20a31529" providerId="LiveId" clId="{8AC49253-D0E9-4284-8EF6-8278CD4E3BA7}" dt="2023-02-03T11:00:37.518" v="3971" actId="164"/>
          <ac:spMkLst>
            <pc:docMk/>
            <pc:sldMk cId="1170571132" sldId="282"/>
            <ac:spMk id="3" creationId="{7B5CE8C6-73A6-A311-EB4C-113A40E380CB}"/>
          </ac:spMkLst>
        </pc:spChg>
        <pc:spChg chg="del">
          <ac:chgData name="早川 侑花" userId="6048939b20a31529" providerId="LiveId" clId="{8AC49253-D0E9-4284-8EF6-8278CD4E3BA7}" dt="2023-02-01T06:26:01.069" v="3223" actId="478"/>
          <ac:spMkLst>
            <pc:docMk/>
            <pc:sldMk cId="1170571132" sldId="282"/>
            <ac:spMk id="3" creationId="{D70C6081-5DE7-3EB9-D99A-E91D59BBBB23}"/>
          </ac:spMkLst>
        </pc:spChg>
        <pc:spChg chg="add mod">
          <ac:chgData name="早川 侑花" userId="6048939b20a31529" providerId="LiveId" clId="{8AC49253-D0E9-4284-8EF6-8278CD4E3BA7}" dt="2023-02-01T06:26:23.301" v="3235" actId="1076"/>
          <ac:spMkLst>
            <pc:docMk/>
            <pc:sldMk cId="1170571132" sldId="282"/>
            <ac:spMk id="9" creationId="{8FAC7868-7C29-6867-010F-55F7662FF311}"/>
          </ac:spMkLst>
        </pc:spChg>
        <pc:spChg chg="add mod topLvl">
          <ac:chgData name="早川 侑花" userId="6048939b20a31529" providerId="LiveId" clId="{8AC49253-D0E9-4284-8EF6-8278CD4E3BA7}" dt="2023-02-02T05:35:56.513" v="3634" actId="164"/>
          <ac:spMkLst>
            <pc:docMk/>
            <pc:sldMk cId="1170571132" sldId="282"/>
            <ac:spMk id="10" creationId="{39EAE404-DE4F-01DD-D3C4-44F2C03D478D}"/>
          </ac:spMkLst>
        </pc:spChg>
        <pc:spChg chg="add mod topLvl">
          <ac:chgData name="早川 侑花" userId="6048939b20a31529" providerId="LiveId" clId="{8AC49253-D0E9-4284-8EF6-8278CD4E3BA7}" dt="2023-02-02T05:36:13.243" v="3635" actId="164"/>
          <ac:spMkLst>
            <pc:docMk/>
            <pc:sldMk cId="1170571132" sldId="282"/>
            <ac:spMk id="12" creationId="{022949F3-F5B8-B42B-D4D6-FA2CF8588F0E}"/>
          </ac:spMkLst>
        </pc:spChg>
        <pc:grpChg chg="add mod">
          <ac:chgData name="早川 侑花" userId="6048939b20a31529" providerId="LiveId" clId="{8AC49253-D0E9-4284-8EF6-8278CD4E3BA7}" dt="2023-02-03T11:00:37.518" v="3971" actId="164"/>
          <ac:grpSpMkLst>
            <pc:docMk/>
            <pc:sldMk cId="1170571132" sldId="282"/>
            <ac:grpSpMk id="4" creationId="{478A536C-FD30-C5B8-057C-206D94FB18FA}"/>
          </ac:grpSpMkLst>
        </pc:grpChg>
        <pc:grpChg chg="add mod">
          <ac:chgData name="早川 侑花" userId="6048939b20a31529" providerId="LiveId" clId="{8AC49253-D0E9-4284-8EF6-8278CD4E3BA7}" dt="2023-02-03T11:00:55.028" v="3972" actId="164"/>
          <ac:grpSpMkLst>
            <pc:docMk/>
            <pc:sldMk cId="1170571132" sldId="282"/>
            <ac:grpSpMk id="5" creationId="{B92A70F8-A437-DE52-CF1F-813568495DE3}"/>
          </ac:grpSpMkLst>
        </pc:grpChg>
        <pc:grpChg chg="add del mod">
          <ac:chgData name="早川 侑花" userId="6048939b20a31529" providerId="LiveId" clId="{8AC49253-D0E9-4284-8EF6-8278CD4E3BA7}" dt="2023-02-02T05:23:50.933" v="3590" actId="478"/>
          <ac:grpSpMkLst>
            <pc:docMk/>
            <pc:sldMk cId="1170571132" sldId="282"/>
            <ac:grpSpMk id="11" creationId="{CBBE17D0-038F-99C6-2E68-EA741F3D60DB}"/>
          </ac:grpSpMkLst>
        </pc:grpChg>
        <pc:grpChg chg="add del mod">
          <ac:chgData name="早川 侑花" userId="6048939b20a31529" providerId="LiveId" clId="{8AC49253-D0E9-4284-8EF6-8278CD4E3BA7}" dt="2023-02-02T05:24:18.664" v="3600" actId="478"/>
          <ac:grpSpMkLst>
            <pc:docMk/>
            <pc:sldMk cId="1170571132" sldId="282"/>
            <ac:grpSpMk id="13" creationId="{F352E14F-B30A-4F5E-30CD-A78ACF60CD7B}"/>
          </ac:grpSpMkLst>
        </pc:grpChg>
        <pc:grpChg chg="add mod">
          <ac:chgData name="早川 侑花" userId="6048939b20a31529" providerId="LiveId" clId="{8AC49253-D0E9-4284-8EF6-8278CD4E3BA7}" dt="2023-02-03T11:00:37.518" v="3971" actId="164"/>
          <ac:grpSpMkLst>
            <pc:docMk/>
            <pc:sldMk cId="1170571132" sldId="282"/>
            <ac:grpSpMk id="15" creationId="{07D902B5-377B-9D84-833E-D41C49D16058}"/>
          </ac:grpSpMkLst>
        </pc:grpChg>
        <pc:grpChg chg="add mod">
          <ac:chgData name="早川 侑花" userId="6048939b20a31529" providerId="LiveId" clId="{8AC49253-D0E9-4284-8EF6-8278CD4E3BA7}" dt="2023-02-03T11:00:55.028" v="3972" actId="164"/>
          <ac:grpSpMkLst>
            <pc:docMk/>
            <pc:sldMk cId="1170571132" sldId="282"/>
            <ac:grpSpMk id="16" creationId="{07C63980-0BAB-CB8F-3E44-544AB75B279F}"/>
          </ac:grpSpMkLst>
        </pc:grpChg>
        <pc:picChg chg="add del mod topLvl">
          <ac:chgData name="早川 侑花" userId="6048939b20a31529" providerId="LiveId" clId="{8AC49253-D0E9-4284-8EF6-8278CD4E3BA7}" dt="2023-02-02T05:24:18.664" v="3600" actId="478"/>
          <ac:picMkLst>
            <pc:docMk/>
            <pc:sldMk cId="1170571132" sldId="282"/>
            <ac:picMk id="5" creationId="{684CE5AC-CB0E-B072-5818-F60C89C82C53}"/>
          </ac:picMkLst>
        </pc:picChg>
        <pc:picChg chg="add mod ord">
          <ac:chgData name="早川 侑花" userId="6048939b20a31529" providerId="LiveId" clId="{8AC49253-D0E9-4284-8EF6-8278CD4E3BA7}" dt="2023-02-02T05:35:56.513" v="3634" actId="164"/>
          <ac:picMkLst>
            <pc:docMk/>
            <pc:sldMk cId="1170571132" sldId="282"/>
            <ac:picMk id="6" creationId="{162FE4B1-1F25-6F8F-833B-775DECAF221A}"/>
          </ac:picMkLst>
        </pc:picChg>
        <pc:picChg chg="add del mod topLvl">
          <ac:chgData name="早川 侑花" userId="6048939b20a31529" providerId="LiveId" clId="{8AC49253-D0E9-4284-8EF6-8278CD4E3BA7}" dt="2023-02-02T05:23:50.933" v="3590" actId="478"/>
          <ac:picMkLst>
            <pc:docMk/>
            <pc:sldMk cId="1170571132" sldId="282"/>
            <ac:picMk id="7" creationId="{3DBC73BD-9915-6FF0-1542-7FD1475EE477}"/>
          </ac:picMkLst>
        </pc:picChg>
        <pc:picChg chg="add mod ord">
          <ac:chgData name="早川 侑花" userId="6048939b20a31529" providerId="LiveId" clId="{8AC49253-D0E9-4284-8EF6-8278CD4E3BA7}" dt="2023-02-02T05:36:13.243" v="3635" actId="164"/>
          <ac:picMkLst>
            <pc:docMk/>
            <pc:sldMk cId="1170571132" sldId="282"/>
            <ac:picMk id="14" creationId="{97E918C2-32DB-8793-D9DC-95363D7C734F}"/>
          </ac:picMkLst>
        </pc:picChg>
      </pc:sldChg>
      <pc:sldChg chg="addSp delSp modSp new mod">
        <pc:chgData name="早川 侑花" userId="6048939b20a31529" providerId="LiveId" clId="{8AC49253-D0E9-4284-8EF6-8278CD4E3BA7}" dt="2023-02-02T05:58:31.004" v="3652" actId="478"/>
        <pc:sldMkLst>
          <pc:docMk/>
          <pc:sldMk cId="2381121850" sldId="283"/>
        </pc:sldMkLst>
        <pc:spChg chg="del">
          <ac:chgData name="早川 侑花" userId="6048939b20a31529" providerId="LiveId" clId="{8AC49253-D0E9-4284-8EF6-8278CD4E3BA7}" dt="2023-02-02T03:43:45.780" v="3419" actId="478"/>
          <ac:spMkLst>
            <pc:docMk/>
            <pc:sldMk cId="2381121850" sldId="283"/>
            <ac:spMk id="2" creationId="{C40EDA1F-76F8-1483-93F8-38C73D0F9E7A}"/>
          </ac:spMkLst>
        </pc:spChg>
        <pc:spChg chg="del">
          <ac:chgData name="早川 侑花" userId="6048939b20a31529" providerId="LiveId" clId="{8AC49253-D0E9-4284-8EF6-8278CD4E3BA7}" dt="2023-02-02T03:43:48.236" v="3420" actId="478"/>
          <ac:spMkLst>
            <pc:docMk/>
            <pc:sldMk cId="2381121850" sldId="283"/>
            <ac:spMk id="3" creationId="{4C69BB3A-1FB1-CEF4-71EA-CCD2B8ACF95E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4" creationId="{B9473A79-2691-902C-840E-EB374B66F6BB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5" creationId="{E14FBE0D-0218-21E8-AE8D-45A3FE89BE79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8" creationId="{C1EC72D4-20D1-1EE0-CEE0-1472262CAF30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9" creationId="{F8DE0B52-5F1D-0E07-4587-9E11718A7DB5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10" creationId="{6D1ACD05-A1C8-81CD-DA50-122DFB38B054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11" creationId="{3A12BBDD-3EBA-F519-7216-4EF2FECD1751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12" creationId="{455858F7-80B4-C80C-C6E6-4D687D06D5DD}"/>
          </ac:spMkLst>
        </pc:spChg>
        <pc:spChg chg="add mod">
          <ac:chgData name="早川 侑花" userId="6048939b20a31529" providerId="LiveId" clId="{8AC49253-D0E9-4284-8EF6-8278CD4E3BA7}" dt="2023-02-02T04:06:07.866" v="3492" actId="1076"/>
          <ac:spMkLst>
            <pc:docMk/>
            <pc:sldMk cId="2381121850" sldId="283"/>
            <ac:spMk id="13" creationId="{4E0D1A3E-41BD-12FB-534F-9921845EE022}"/>
          </ac:spMkLst>
        </pc:spChg>
        <pc:spChg chg="add mod">
          <ac:chgData name="早川 侑花" userId="6048939b20a31529" providerId="LiveId" clId="{8AC49253-D0E9-4284-8EF6-8278CD4E3BA7}" dt="2023-02-02T04:08:06.374" v="3514" actId="164"/>
          <ac:spMkLst>
            <pc:docMk/>
            <pc:sldMk cId="2381121850" sldId="283"/>
            <ac:spMk id="15" creationId="{E8B46A40-E863-1B92-4ACD-E03CAD639391}"/>
          </ac:spMkLst>
        </pc:spChg>
        <pc:grpChg chg="add mod">
          <ac:chgData name="早川 侑花" userId="6048939b20a31529" providerId="LiveId" clId="{8AC49253-D0E9-4284-8EF6-8278CD4E3BA7}" dt="2023-02-02T04:06:07.866" v="3492" actId="1076"/>
          <ac:grpSpMkLst>
            <pc:docMk/>
            <pc:sldMk cId="2381121850" sldId="283"/>
            <ac:grpSpMk id="14" creationId="{081E268A-4619-98F0-A395-7B5C2D9098B1}"/>
          </ac:grpSpMkLst>
        </pc:grpChg>
        <pc:grpChg chg="add mod">
          <ac:chgData name="早川 侑花" userId="6048939b20a31529" providerId="LiveId" clId="{8AC49253-D0E9-4284-8EF6-8278CD4E3BA7}" dt="2023-02-02T04:08:06.374" v="3514" actId="164"/>
          <ac:grpSpMkLst>
            <pc:docMk/>
            <pc:sldMk cId="2381121850" sldId="283"/>
            <ac:grpSpMk id="20" creationId="{3F9DB077-B6C4-1945-E047-C74B73C515DE}"/>
          </ac:grpSpMkLst>
        </pc:grpChg>
        <pc:picChg chg="add del mod">
          <ac:chgData name="早川 侑花" userId="6048939b20a31529" providerId="LiveId" clId="{8AC49253-D0E9-4284-8EF6-8278CD4E3BA7}" dt="2023-02-02T03:48:32.830" v="3444" actId="478"/>
          <ac:picMkLst>
            <pc:docMk/>
            <pc:sldMk cId="2381121850" sldId="283"/>
            <ac:picMk id="7" creationId="{C5321852-DD2B-695F-8C1E-BB28B2CCC0EA}"/>
          </ac:picMkLst>
        </pc:picChg>
        <pc:picChg chg="add mod">
          <ac:chgData name="早川 侑花" userId="6048939b20a31529" providerId="LiveId" clId="{8AC49253-D0E9-4284-8EF6-8278CD4E3BA7}" dt="2023-02-02T04:08:06.374" v="3514" actId="164"/>
          <ac:picMkLst>
            <pc:docMk/>
            <pc:sldMk cId="2381121850" sldId="283"/>
            <ac:picMk id="17" creationId="{66ED34AD-7778-6A6C-9504-556F7E3A9609}"/>
          </ac:picMkLst>
        </pc:picChg>
        <pc:picChg chg="add del mod">
          <ac:chgData name="早川 侑花" userId="6048939b20a31529" providerId="LiveId" clId="{8AC49253-D0E9-4284-8EF6-8278CD4E3BA7}" dt="2023-02-02T05:55:26.768" v="3649" actId="478"/>
          <ac:picMkLst>
            <pc:docMk/>
            <pc:sldMk cId="2381121850" sldId="283"/>
            <ac:picMk id="19" creationId="{C87062FA-D505-1FDD-BDD7-A51C3055FE85}"/>
          </ac:picMkLst>
        </pc:picChg>
        <pc:picChg chg="add mod">
          <ac:chgData name="早川 侑花" userId="6048939b20a31529" providerId="LiveId" clId="{8AC49253-D0E9-4284-8EF6-8278CD4E3BA7}" dt="2023-02-02T04:06:07.866" v="3492" actId="1076"/>
          <ac:picMkLst>
            <pc:docMk/>
            <pc:sldMk cId="2381121850" sldId="283"/>
            <ac:picMk id="1026" creationId="{C157CFB6-0852-1720-B7F6-183C643811E2}"/>
          </ac:picMkLst>
        </pc:picChg>
        <pc:picChg chg="add mod">
          <ac:chgData name="早川 侑花" userId="6048939b20a31529" providerId="LiveId" clId="{8AC49253-D0E9-4284-8EF6-8278CD4E3BA7}" dt="2023-02-02T04:06:07.866" v="3492" actId="1076"/>
          <ac:picMkLst>
            <pc:docMk/>
            <pc:sldMk cId="2381121850" sldId="283"/>
            <ac:picMk id="1028" creationId="{1C7E1641-78C0-0BFC-E65D-2E70D0E13EAE}"/>
          </ac:picMkLst>
        </pc:picChg>
        <pc:picChg chg="add mod">
          <ac:chgData name="早川 侑花" userId="6048939b20a31529" providerId="LiveId" clId="{8AC49253-D0E9-4284-8EF6-8278CD4E3BA7}" dt="2023-02-02T04:06:07.866" v="3492" actId="1076"/>
          <ac:picMkLst>
            <pc:docMk/>
            <pc:sldMk cId="2381121850" sldId="283"/>
            <ac:picMk id="1030" creationId="{36434369-FF7E-A0FB-0008-F1FE86459A04}"/>
          </ac:picMkLst>
        </pc:picChg>
        <pc:cxnChg chg="add del mod">
          <ac:chgData name="早川 侑花" userId="6048939b20a31529" providerId="LiveId" clId="{8AC49253-D0E9-4284-8EF6-8278CD4E3BA7}" dt="2023-02-02T05:58:31.004" v="3652" actId="478"/>
          <ac:cxnSpMkLst>
            <pc:docMk/>
            <pc:sldMk cId="2381121850" sldId="283"/>
            <ac:cxnSpMk id="3" creationId="{766BBD50-23B8-A5FE-9239-D7CB3A51EF8A}"/>
          </ac:cxnSpMkLst>
        </pc:cxnChg>
      </pc:sldChg>
      <pc:sldChg chg="addSp delSp modSp new mod">
        <pc:chgData name="早川 侑花" userId="6048939b20a31529" providerId="LiveId" clId="{8AC49253-D0E9-4284-8EF6-8278CD4E3BA7}" dt="2023-02-03T10:59:22.045" v="3944" actId="164"/>
        <pc:sldMkLst>
          <pc:docMk/>
          <pc:sldMk cId="2904267435" sldId="284"/>
        </pc:sldMkLst>
        <pc:spChg chg="mod">
          <ac:chgData name="早川 侑花" userId="6048939b20a31529" providerId="LiveId" clId="{8AC49253-D0E9-4284-8EF6-8278CD4E3BA7}" dt="2023-02-02T05:15:56.274" v="3544" actId="20577"/>
          <ac:spMkLst>
            <pc:docMk/>
            <pc:sldMk cId="2904267435" sldId="284"/>
            <ac:spMk id="2" creationId="{7DB32E95-D632-AF2C-C7ED-13E108A788F4}"/>
          </ac:spMkLst>
        </pc:spChg>
        <pc:spChg chg="del">
          <ac:chgData name="早川 侑花" userId="6048939b20a31529" providerId="LiveId" clId="{8AC49253-D0E9-4284-8EF6-8278CD4E3BA7}" dt="2023-02-02T05:15:49.425" v="3516" actId="478"/>
          <ac:spMkLst>
            <pc:docMk/>
            <pc:sldMk cId="2904267435" sldId="284"/>
            <ac:spMk id="3" creationId="{04C2933A-5466-D76C-E691-CB87CA15102B}"/>
          </ac:spMkLst>
        </pc:spChg>
        <pc:spChg chg="add mod">
          <ac:chgData name="早川 侑花" userId="6048939b20a31529" providerId="LiveId" clId="{8AC49253-D0E9-4284-8EF6-8278CD4E3BA7}" dt="2023-02-02T14:10:06.421" v="3851" actId="164"/>
          <ac:spMkLst>
            <pc:docMk/>
            <pc:sldMk cId="2904267435" sldId="284"/>
            <ac:spMk id="3" creationId="{DE1D0829-0231-EA61-05B6-BDD9395BE625}"/>
          </ac:spMkLst>
        </pc:spChg>
        <pc:spChg chg="add mod">
          <ac:chgData name="早川 侑花" userId="6048939b20a31529" providerId="LiveId" clId="{8AC49253-D0E9-4284-8EF6-8278CD4E3BA7}" dt="2023-02-02T14:11:14.368" v="3885" actId="164"/>
          <ac:spMkLst>
            <pc:docMk/>
            <pc:sldMk cId="2904267435" sldId="284"/>
            <ac:spMk id="5" creationId="{25289C30-0DDD-EF88-95D7-B20DE4298E4F}"/>
          </ac:spMkLst>
        </pc:spChg>
        <pc:spChg chg="add del mod">
          <ac:chgData name="早川 侑花" userId="6048939b20a31529" providerId="LiveId" clId="{8AC49253-D0E9-4284-8EF6-8278CD4E3BA7}" dt="2023-02-02T05:17:04.420" v="3558" actId="478"/>
          <ac:spMkLst>
            <pc:docMk/>
            <pc:sldMk cId="2904267435" sldId="284"/>
            <ac:spMk id="5" creationId="{7CB0606B-0FB6-55C8-EF53-8BEBF3B5F1F4}"/>
          </ac:spMkLst>
        </pc:spChg>
        <pc:spChg chg="add mod">
          <ac:chgData name="早川 侑花" userId="6048939b20a31529" providerId="LiveId" clId="{8AC49253-D0E9-4284-8EF6-8278CD4E3BA7}" dt="2023-02-02T05:25:39.999" v="3624" actId="1076"/>
          <ac:spMkLst>
            <pc:docMk/>
            <pc:sldMk cId="2904267435" sldId="284"/>
            <ac:spMk id="7" creationId="{7FD348B7-5113-E7F9-A55B-80AE3FB2F4A2}"/>
          </ac:spMkLst>
        </pc:spChg>
        <pc:spChg chg="add mod">
          <ac:chgData name="早川 侑花" userId="6048939b20a31529" providerId="LiveId" clId="{8AC49253-D0E9-4284-8EF6-8278CD4E3BA7}" dt="2023-02-03T10:59:22.045" v="3944" actId="164"/>
          <ac:spMkLst>
            <pc:docMk/>
            <pc:sldMk cId="2904267435" sldId="284"/>
            <ac:spMk id="8" creationId="{AA94313C-D424-072B-559C-8BEECC432637}"/>
          </ac:spMkLst>
        </pc:spChg>
        <pc:spChg chg="add mod">
          <ac:chgData name="早川 侑花" userId="6048939b20a31529" providerId="LiveId" clId="{8AC49253-D0E9-4284-8EF6-8278CD4E3BA7}" dt="2023-02-03T10:59:08.317" v="3943" actId="164"/>
          <ac:spMkLst>
            <pc:docMk/>
            <pc:sldMk cId="2904267435" sldId="284"/>
            <ac:spMk id="10" creationId="{4A141995-0CA8-9988-D1B5-A3DCD23BA4B9}"/>
          </ac:spMkLst>
        </pc:spChg>
        <pc:grpChg chg="add mod">
          <ac:chgData name="早川 侑花" userId="6048939b20a31529" providerId="LiveId" clId="{8AC49253-D0E9-4284-8EF6-8278CD4E3BA7}" dt="2023-02-03T10:59:08.317" v="3943" actId="164"/>
          <ac:grpSpMkLst>
            <pc:docMk/>
            <pc:sldMk cId="2904267435" sldId="284"/>
            <ac:grpSpMk id="4" creationId="{4B8AAE22-51CA-D544-63B7-35F9994EA6B7}"/>
          </ac:grpSpMkLst>
        </pc:grpChg>
        <pc:grpChg chg="add mod">
          <ac:chgData name="早川 侑花" userId="6048939b20a31529" providerId="LiveId" clId="{8AC49253-D0E9-4284-8EF6-8278CD4E3BA7}" dt="2023-02-03T10:59:22.045" v="3944" actId="164"/>
          <ac:grpSpMkLst>
            <pc:docMk/>
            <pc:sldMk cId="2904267435" sldId="284"/>
            <ac:grpSpMk id="6" creationId="{D5F4D06E-16E1-D08D-758E-9A07B9935D5C}"/>
          </ac:grpSpMkLst>
        </pc:grpChg>
        <pc:grpChg chg="add mod">
          <ac:chgData name="早川 侑花" userId="6048939b20a31529" providerId="LiveId" clId="{8AC49253-D0E9-4284-8EF6-8278CD4E3BA7}" dt="2023-02-03T10:59:08.317" v="3943" actId="164"/>
          <ac:grpSpMkLst>
            <pc:docMk/>
            <pc:sldMk cId="2904267435" sldId="284"/>
            <ac:grpSpMk id="12" creationId="{6FE29A33-53E4-5DFC-1E80-0BEB953F3B62}"/>
          </ac:grpSpMkLst>
        </pc:grpChg>
        <pc:grpChg chg="add mod">
          <ac:chgData name="早川 侑花" userId="6048939b20a31529" providerId="LiveId" clId="{8AC49253-D0E9-4284-8EF6-8278CD4E3BA7}" dt="2023-02-03T10:59:22.045" v="3944" actId="164"/>
          <ac:grpSpMkLst>
            <pc:docMk/>
            <pc:sldMk cId="2904267435" sldId="284"/>
            <ac:grpSpMk id="13" creationId="{B5B687AE-8276-8234-CDF3-8825B5C4C1CF}"/>
          </ac:grpSpMkLst>
        </pc:grpChg>
        <pc:picChg chg="add mod">
          <ac:chgData name="早川 侑花" userId="6048939b20a31529" providerId="LiveId" clId="{8AC49253-D0E9-4284-8EF6-8278CD4E3BA7}" dt="2023-02-02T14:10:06.421" v="3851" actId="164"/>
          <ac:picMkLst>
            <pc:docMk/>
            <pc:sldMk cId="2904267435" sldId="284"/>
            <ac:picMk id="9" creationId="{A09F4FB0-3BCF-F4E0-25B4-7EBDFDEFE7C8}"/>
          </ac:picMkLst>
        </pc:picChg>
        <pc:picChg chg="add mod">
          <ac:chgData name="早川 侑花" userId="6048939b20a31529" providerId="LiveId" clId="{8AC49253-D0E9-4284-8EF6-8278CD4E3BA7}" dt="2023-02-02T14:11:14.368" v="3885" actId="164"/>
          <ac:picMkLst>
            <pc:docMk/>
            <pc:sldMk cId="2904267435" sldId="284"/>
            <ac:picMk id="11" creationId="{418C6D76-573F-03C1-24E7-BEAD78DC68B1}"/>
          </ac:picMkLst>
        </pc:picChg>
      </pc:sldChg>
      <pc:sldChg chg="addSp delSp modSp add mod ord">
        <pc:chgData name="早川 侑花" userId="6048939b20a31529" providerId="LiveId" clId="{8AC49253-D0E9-4284-8EF6-8278CD4E3BA7}" dt="2023-02-03T10:58:32.815" v="3919" actId="164"/>
        <pc:sldMkLst>
          <pc:docMk/>
          <pc:sldMk cId="720608368" sldId="285"/>
        </pc:sldMkLst>
        <pc:spChg chg="mod">
          <ac:chgData name="早川 侑花" userId="6048939b20a31529" providerId="LiveId" clId="{8AC49253-D0E9-4284-8EF6-8278CD4E3BA7}" dt="2023-02-02T05:16:11.115" v="3555" actId="20577"/>
          <ac:spMkLst>
            <pc:docMk/>
            <pc:sldMk cId="720608368" sldId="285"/>
            <ac:spMk id="2" creationId="{7DB32E95-D632-AF2C-C7ED-13E108A788F4}"/>
          </ac:spMkLst>
        </pc:spChg>
        <pc:spChg chg="mod ord">
          <ac:chgData name="早川 侑花" userId="6048939b20a31529" providerId="LiveId" clId="{8AC49253-D0E9-4284-8EF6-8278CD4E3BA7}" dt="2023-02-02T14:05:20.827" v="3657" actId="1076"/>
          <ac:spMkLst>
            <pc:docMk/>
            <pc:sldMk cId="720608368" sldId="285"/>
            <ac:spMk id="5" creationId="{7CB0606B-0FB6-55C8-EF53-8BEBF3B5F1F4}"/>
          </ac:spMkLst>
        </pc:spChg>
        <pc:spChg chg="add mod">
          <ac:chgData name="早川 侑花" userId="6048939b20a31529" providerId="LiveId" clId="{8AC49253-D0E9-4284-8EF6-8278CD4E3BA7}" dt="2023-02-02T14:08:40.151" v="3768" actId="1036"/>
          <ac:spMkLst>
            <pc:docMk/>
            <pc:sldMk cId="720608368" sldId="285"/>
            <ac:spMk id="6" creationId="{4EAC4F4B-61D1-E262-AF96-D1CBC55ED710}"/>
          </ac:spMkLst>
        </pc:spChg>
        <pc:spChg chg="add mod">
          <ac:chgData name="早川 侑花" userId="6048939b20a31529" providerId="LiveId" clId="{8AC49253-D0E9-4284-8EF6-8278CD4E3BA7}" dt="2023-02-02T14:08:03.975" v="3738" actId="120"/>
          <ac:spMkLst>
            <pc:docMk/>
            <pc:sldMk cId="720608368" sldId="285"/>
            <ac:spMk id="8" creationId="{0EA4FB83-A840-A8CF-5ECB-EDD0DFD9380F}"/>
          </ac:spMkLst>
        </pc:spChg>
        <pc:spChg chg="add mod">
          <ac:chgData name="早川 侑花" userId="6048939b20a31529" providerId="LiveId" clId="{8AC49253-D0E9-4284-8EF6-8278CD4E3BA7}" dt="2023-02-02T14:08:58.095" v="3770" actId="164"/>
          <ac:spMkLst>
            <pc:docMk/>
            <pc:sldMk cId="720608368" sldId="285"/>
            <ac:spMk id="10" creationId="{0372BA00-C2AD-4671-49B7-55292B50A7C6}"/>
          </ac:spMkLst>
        </pc:spChg>
        <pc:spChg chg="add mod">
          <ac:chgData name="早川 侑花" userId="6048939b20a31529" providerId="LiveId" clId="{8AC49253-D0E9-4284-8EF6-8278CD4E3BA7}" dt="2023-02-03T10:58:04.471" v="3918" actId="164"/>
          <ac:spMkLst>
            <pc:docMk/>
            <pc:sldMk cId="720608368" sldId="285"/>
            <ac:spMk id="12" creationId="{74724271-8B99-CDC4-9EFA-C9A40B231163}"/>
          </ac:spMkLst>
        </pc:spChg>
        <pc:spChg chg="add mod">
          <ac:chgData name="早川 侑花" userId="6048939b20a31529" providerId="LiveId" clId="{8AC49253-D0E9-4284-8EF6-8278CD4E3BA7}" dt="2023-02-03T10:58:32.815" v="3919" actId="164"/>
          <ac:spMkLst>
            <pc:docMk/>
            <pc:sldMk cId="720608368" sldId="285"/>
            <ac:spMk id="15" creationId="{438861C0-C4B3-4A82-28E8-84153CAA623A}"/>
          </ac:spMkLst>
        </pc:spChg>
        <pc:grpChg chg="add mod">
          <ac:chgData name="早川 侑花" userId="6048939b20a31529" providerId="LiveId" clId="{8AC49253-D0E9-4284-8EF6-8278CD4E3BA7}" dt="2023-02-03T10:58:04.471" v="3918" actId="164"/>
          <ac:grpSpMkLst>
            <pc:docMk/>
            <pc:sldMk cId="720608368" sldId="285"/>
            <ac:grpSpMk id="3" creationId="{10A27AC4-A112-CE2F-0F65-A5A7A65FB243}"/>
          </ac:grpSpMkLst>
        </pc:grpChg>
        <pc:grpChg chg="add mod">
          <ac:chgData name="早川 侑花" userId="6048939b20a31529" providerId="LiveId" clId="{8AC49253-D0E9-4284-8EF6-8278CD4E3BA7}" dt="2023-02-03T10:58:32.815" v="3919" actId="164"/>
          <ac:grpSpMkLst>
            <pc:docMk/>
            <pc:sldMk cId="720608368" sldId="285"/>
            <ac:grpSpMk id="11" creationId="{121BDCF1-BEEF-39E5-8B04-178D72D39038}"/>
          </ac:grpSpMkLst>
        </pc:grpChg>
        <pc:grpChg chg="add mod">
          <ac:chgData name="早川 侑花" userId="6048939b20a31529" providerId="LiveId" clId="{8AC49253-D0E9-4284-8EF6-8278CD4E3BA7}" dt="2023-02-03T10:58:04.471" v="3918" actId="164"/>
          <ac:grpSpMkLst>
            <pc:docMk/>
            <pc:sldMk cId="720608368" sldId="285"/>
            <ac:grpSpMk id="16" creationId="{0FA037A5-6C91-DDC1-F9C8-35403943CEB7}"/>
          </ac:grpSpMkLst>
        </pc:grpChg>
        <pc:grpChg chg="add mod">
          <ac:chgData name="早川 侑花" userId="6048939b20a31529" providerId="LiveId" clId="{8AC49253-D0E9-4284-8EF6-8278CD4E3BA7}" dt="2023-02-03T10:58:32.815" v="3919" actId="164"/>
          <ac:grpSpMkLst>
            <pc:docMk/>
            <pc:sldMk cId="720608368" sldId="285"/>
            <ac:grpSpMk id="17" creationId="{C78EC432-C400-C259-4245-95D012D9462B}"/>
          </ac:grpSpMkLst>
        </pc:grpChg>
        <pc:picChg chg="add mod">
          <ac:chgData name="早川 侑花" userId="6048939b20a31529" providerId="LiveId" clId="{8AC49253-D0E9-4284-8EF6-8278CD4E3BA7}" dt="2023-02-02T14:08:10.772" v="3740" actId="1076"/>
          <ac:picMkLst>
            <pc:docMk/>
            <pc:sldMk cId="720608368" sldId="285"/>
            <ac:picMk id="4" creationId="{BFC297A4-135A-236F-855B-ABCE590E5198}"/>
          </ac:picMkLst>
        </pc:picChg>
        <pc:picChg chg="add mod">
          <ac:chgData name="早川 侑花" userId="6048939b20a31529" providerId="LiveId" clId="{8AC49253-D0E9-4284-8EF6-8278CD4E3BA7}" dt="2023-02-02T05:25:21.854" v="3618" actId="1076"/>
          <ac:picMkLst>
            <pc:docMk/>
            <pc:sldMk cId="720608368" sldId="285"/>
            <ac:picMk id="7" creationId="{ED532189-9F1D-EF08-9ACE-A04C288671E4}"/>
          </ac:picMkLst>
        </pc:picChg>
        <pc:picChg chg="add mod">
          <ac:chgData name="早川 侑花" userId="6048939b20a31529" providerId="LiveId" clId="{8AC49253-D0E9-4284-8EF6-8278CD4E3BA7}" dt="2023-02-02T14:08:58.095" v="3770" actId="164"/>
          <ac:picMkLst>
            <pc:docMk/>
            <pc:sldMk cId="720608368" sldId="285"/>
            <ac:picMk id="9" creationId="{5FCE2C49-850A-6B2B-BB03-05245D515CB1}"/>
          </ac:picMkLst>
        </pc:picChg>
        <pc:picChg chg="add del">
          <ac:chgData name="早川 侑花" userId="6048939b20a31529" providerId="LiveId" clId="{8AC49253-D0E9-4284-8EF6-8278CD4E3BA7}" dt="2023-02-03T10:57:44.123" v="3908" actId="22"/>
          <ac:picMkLst>
            <pc:docMk/>
            <pc:sldMk cId="720608368" sldId="285"/>
            <ac:picMk id="14" creationId="{E687DE84-D026-9AE7-67F3-F1C36AC77F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8594-E144-4A35-9C4A-D0AE33D2EF89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C3DEE-5F34-47FD-9CFF-239DB551B2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686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96CD3-1353-4296-8566-B31788C2091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96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29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73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486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70825"/>
            <a:ext cx="984019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7147008-4A2B-49F8-B682-06419B22E900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2549BB-D1A6-F971-59B9-497091C7AF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5562" y="6426984"/>
            <a:ext cx="7543801" cy="365125"/>
          </a:xfrm>
        </p:spPr>
        <p:txBody>
          <a:bodyPr>
            <a:noAutofit/>
          </a:bodyPr>
          <a:lstStyle>
            <a:lvl1pPr>
              <a:lnSpc>
                <a:spcPts val="0"/>
              </a:lnSpc>
              <a:defRPr sz="800">
                <a:solidFill>
                  <a:schemeClr val="tx1"/>
                </a:solidFill>
              </a:defRPr>
            </a:lvl1pPr>
            <a:lvl2pPr>
              <a:lnSpc>
                <a:spcPts val="0"/>
              </a:lnSpc>
              <a:defRPr sz="800">
                <a:solidFill>
                  <a:schemeClr val="tx1"/>
                </a:solidFill>
              </a:defRPr>
            </a:lvl2pPr>
            <a:lvl3pPr>
              <a:lnSpc>
                <a:spcPts val="0"/>
              </a:lnSpc>
              <a:defRPr sz="800">
                <a:solidFill>
                  <a:schemeClr val="tx1"/>
                </a:solidFill>
              </a:defRPr>
            </a:lvl3pPr>
            <a:lvl4pPr>
              <a:lnSpc>
                <a:spcPts val="0"/>
              </a:lnSpc>
              <a:defRPr sz="800">
                <a:solidFill>
                  <a:schemeClr val="tx1"/>
                </a:solidFill>
              </a:defRPr>
            </a:lvl4pPr>
            <a:lvl5pPr>
              <a:lnSpc>
                <a:spcPts val="0"/>
              </a:lnSpc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46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84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86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7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4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52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50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32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17941-7435-46FD-AFEF-AC3B9A44D946}" type="datetimeFigureOut">
              <a:rPr kumimoji="1" lang="ja-JP" altLang="en-US" smtClean="0"/>
              <a:t>2023/2/5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E6D64-E590-4E44-8AAF-09E8DFBA48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985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1617038-36F5-BFE8-AE30-9503CF225EEA}"/>
              </a:ext>
            </a:extLst>
          </p:cNvPr>
          <p:cNvGrpSpPr/>
          <p:nvPr/>
        </p:nvGrpSpPr>
        <p:grpSpPr>
          <a:xfrm>
            <a:off x="225477" y="196418"/>
            <a:ext cx="5716729" cy="5802817"/>
            <a:chOff x="127941" y="403053"/>
            <a:chExt cx="5716729" cy="5802817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5194103-C03F-3BFB-2702-E659C12CE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726" y="403053"/>
              <a:ext cx="0" cy="34535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AFE0E85-8059-945E-645C-E33FD7A111EA}"/>
                </a:ext>
              </a:extLst>
            </p:cNvPr>
            <p:cNvGrpSpPr/>
            <p:nvPr/>
          </p:nvGrpSpPr>
          <p:grpSpPr>
            <a:xfrm>
              <a:off x="127941" y="473978"/>
              <a:ext cx="5716729" cy="5731892"/>
              <a:chOff x="208807" y="64901"/>
              <a:chExt cx="5716729" cy="5731892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50E6F3E6-F15F-7BC7-674E-34B994AA634F}"/>
                  </a:ext>
                </a:extLst>
              </p:cNvPr>
              <p:cNvSpPr/>
              <p:nvPr/>
            </p:nvSpPr>
            <p:spPr>
              <a:xfrm>
                <a:off x="215174" y="65365"/>
                <a:ext cx="3657404" cy="32485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説明</a:t>
                </a: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64D37503-75F7-1A99-B23E-4DFE56533414}"/>
                  </a:ext>
                </a:extLst>
              </p:cNvPr>
              <p:cNvSpPr/>
              <p:nvPr/>
            </p:nvSpPr>
            <p:spPr>
              <a:xfrm>
                <a:off x="218118" y="390218"/>
                <a:ext cx="3657600" cy="31493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一般性自己効力感アンケート</a:t>
                </a:r>
                <a:endParaRPr lang="en-US" altLang="ja-JP" dirty="0">
                  <a:latin typeface="+mn-ea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14E1161-B80A-1B0E-F5CA-2CF869A64576}"/>
                  </a:ext>
                </a:extLst>
              </p:cNvPr>
              <p:cNvSpPr/>
              <p:nvPr/>
            </p:nvSpPr>
            <p:spPr>
              <a:xfrm>
                <a:off x="218118" y="1030924"/>
                <a:ext cx="3657600" cy="787381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普通マウス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・パズル課題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・イライラ棒課題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42E03EE7-0243-7B05-4B48-AD593FB40AB9}"/>
                  </a:ext>
                </a:extLst>
              </p:cNvPr>
              <p:cNvSpPr/>
              <p:nvPr/>
            </p:nvSpPr>
            <p:spPr>
              <a:xfrm>
                <a:off x="215171" y="1822305"/>
                <a:ext cx="3657099" cy="32485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休憩</a:t>
                </a:r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F45C9E7-68DD-CA62-0A7B-709677CBA708}"/>
                  </a:ext>
                </a:extLst>
              </p:cNvPr>
              <p:cNvSpPr/>
              <p:nvPr/>
            </p:nvSpPr>
            <p:spPr>
              <a:xfrm>
                <a:off x="208807" y="705612"/>
                <a:ext cx="3657600" cy="32485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練習</a:t>
                </a: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69945498-3324-AA67-C59D-46DF00754EEE}"/>
                  </a:ext>
                </a:extLst>
              </p:cNvPr>
              <p:cNvSpPr/>
              <p:nvPr/>
            </p:nvSpPr>
            <p:spPr>
              <a:xfrm>
                <a:off x="218114" y="2474345"/>
                <a:ext cx="3657600" cy="805886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回転変換マウス（左に</a:t>
                </a:r>
                <a:r>
                  <a:rPr lang="en-US" altLang="ja-JP" dirty="0">
                    <a:latin typeface="+mn-ea"/>
                  </a:rPr>
                  <a:t>135</a:t>
                </a:r>
                <a:r>
                  <a:rPr lang="ja-JP" altLang="en-US" dirty="0">
                    <a:latin typeface="+mn-ea"/>
                  </a:rPr>
                  <a:t>度）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・パズル課題</a:t>
                </a:r>
              </a:p>
            </p:txBody>
          </p:sp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7E1093DA-B4AA-8F0F-E380-C45AB47EBE6B}"/>
                  </a:ext>
                </a:extLst>
              </p:cNvPr>
              <p:cNvCxnSpPr/>
              <p:nvPr/>
            </p:nvCxnSpPr>
            <p:spPr>
              <a:xfrm>
                <a:off x="4006274" y="394562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B6EBAC59-F627-FEBE-C942-3479E0A1F234}"/>
                  </a:ext>
                </a:extLst>
              </p:cNvPr>
              <p:cNvCxnSpPr/>
              <p:nvPr/>
            </p:nvCxnSpPr>
            <p:spPr>
              <a:xfrm>
                <a:off x="4006274" y="703403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7367574A-7BC9-6A6F-C5DE-D0A3CF541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4663" y="1028626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CB00980E-5FB4-6D38-FC05-D8F0D4D02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8962" y="1826651"/>
                <a:ext cx="20541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302674CA-BA53-AE40-3739-9F934EA11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304" y="2143114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E26899A2-36A0-DEB6-8752-4B492C00D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892" y="2470838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5F8722-873A-2B3A-0A16-3ED1A1687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752" y="3278140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32739F05-0289-C6CB-AE4F-B779A72910FD}"/>
                  </a:ext>
                </a:extLst>
              </p:cNvPr>
              <p:cNvSpPr txBox="1"/>
              <p:nvPr/>
            </p:nvSpPr>
            <p:spPr>
              <a:xfrm>
                <a:off x="4726720" y="441395"/>
                <a:ext cx="82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206767-187F-E483-1E7D-B14A91F036DE}"/>
                  </a:ext>
                </a:extLst>
              </p:cNvPr>
              <p:cNvSpPr txBox="1"/>
              <p:nvPr/>
            </p:nvSpPr>
            <p:spPr>
              <a:xfrm>
                <a:off x="4722187" y="705310"/>
                <a:ext cx="120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5C5C649-40A6-DAAB-C3D6-9552CFB2025A}"/>
                  </a:ext>
                </a:extLst>
              </p:cNvPr>
              <p:cNvSpPr txBox="1"/>
              <p:nvPr/>
            </p:nvSpPr>
            <p:spPr>
              <a:xfrm>
                <a:off x="4122779" y="2691931"/>
                <a:ext cx="1173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+mn-ea"/>
                  </a:rPr>
                  <a:t>最大</a:t>
                </a:r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27BCCA9-4521-E459-2951-3E983E74D324}"/>
                  </a:ext>
                </a:extLst>
              </p:cNvPr>
              <p:cNvSpPr txBox="1"/>
              <p:nvPr/>
            </p:nvSpPr>
            <p:spPr>
              <a:xfrm>
                <a:off x="4590549" y="1770485"/>
                <a:ext cx="1250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15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06BA63C-6DE7-0FE6-DA19-723BD7A9BB18}"/>
                  </a:ext>
                </a:extLst>
              </p:cNvPr>
              <p:cNvSpPr txBox="1"/>
              <p:nvPr/>
            </p:nvSpPr>
            <p:spPr>
              <a:xfrm>
                <a:off x="4613111" y="79816"/>
                <a:ext cx="983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10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E32BBF24-EEA5-BCFD-A312-D3502404B0A5}"/>
                  </a:ext>
                </a:extLst>
              </p:cNvPr>
              <p:cNvGrpSpPr/>
              <p:nvPr/>
            </p:nvGrpSpPr>
            <p:grpSpPr>
              <a:xfrm>
                <a:off x="4015505" y="3244825"/>
                <a:ext cx="1815593" cy="2109099"/>
                <a:chOff x="8944943" y="37434"/>
                <a:chExt cx="1815593" cy="2109099"/>
              </a:xfrm>
            </p:grpSpPr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1A055A40-ACDA-7DA5-D3A0-BAD59C47D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4943" y="1616926"/>
                  <a:ext cx="22006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9F2968A-09D2-DBB4-7CC2-85799523D565}"/>
                    </a:ext>
                  </a:extLst>
                </p:cNvPr>
                <p:cNvSpPr txBox="1"/>
                <p:nvPr/>
              </p:nvSpPr>
              <p:spPr>
                <a:xfrm>
                  <a:off x="9495339" y="1255518"/>
                  <a:ext cx="12651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>
                      <a:latin typeface="+mn-ea"/>
                    </a:rPr>
                    <a:t>15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3EAE0BDF-1E5C-42E9-BF1E-5717146C55EB}"/>
                    </a:ext>
                  </a:extLst>
                </p:cNvPr>
                <p:cNvSpPr txBox="1"/>
                <p:nvPr/>
              </p:nvSpPr>
              <p:spPr>
                <a:xfrm>
                  <a:off x="9497131" y="37434"/>
                  <a:ext cx="1203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>
                      <a:latin typeface="+mn-ea"/>
                    </a:rPr>
                    <a:t>15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8002AA91-7AB2-8C5C-F904-C71E36B73C99}"/>
                    </a:ext>
                  </a:extLst>
                </p:cNvPr>
                <p:cNvSpPr txBox="1"/>
                <p:nvPr/>
              </p:nvSpPr>
              <p:spPr>
                <a:xfrm>
                  <a:off x="9019733" y="1777201"/>
                  <a:ext cx="1203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dirty="0">
                      <a:latin typeface="+mn-ea"/>
                    </a:rPr>
                    <a:t>最大</a:t>
                  </a:r>
                  <a:r>
                    <a:rPr lang="en-US" altLang="ja-JP" dirty="0">
                      <a:latin typeface="+mn-ea"/>
                    </a:rPr>
                    <a:t>30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8C5F8FA0-1DAA-C4F4-80B6-8402AFDDA14A}"/>
                    </a:ext>
                  </a:extLst>
                </p:cNvPr>
                <p:cNvSpPr txBox="1"/>
                <p:nvPr/>
              </p:nvSpPr>
              <p:spPr>
                <a:xfrm>
                  <a:off x="9056136" y="832218"/>
                  <a:ext cx="1203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dirty="0">
                      <a:latin typeface="+mn-ea"/>
                    </a:rPr>
                    <a:t>最大</a:t>
                  </a:r>
                  <a:r>
                    <a:rPr lang="en-US" altLang="ja-JP" dirty="0">
                      <a:latin typeface="+mn-ea"/>
                    </a:rPr>
                    <a:t>30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</p:grp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613E2401-AF0D-49C9-FBF5-63E6876CE75D}"/>
                  </a:ext>
                </a:extLst>
              </p:cNvPr>
              <p:cNvSpPr txBox="1"/>
              <p:nvPr/>
            </p:nvSpPr>
            <p:spPr>
              <a:xfrm>
                <a:off x="4112502" y="1249131"/>
                <a:ext cx="1140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+mn-ea"/>
                  </a:rPr>
                  <a:t>最大</a:t>
                </a:r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D92B2128-C74A-3B33-CE82-550886C6CD87}"/>
                  </a:ext>
                </a:extLst>
              </p:cNvPr>
              <p:cNvSpPr/>
              <p:nvPr/>
            </p:nvSpPr>
            <p:spPr>
              <a:xfrm>
                <a:off x="215169" y="2150157"/>
                <a:ext cx="3657298" cy="32485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回転変換体験</a:t>
                </a: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39256AE-F506-4F23-772A-ED2D5162B9DB}"/>
                  </a:ext>
                </a:extLst>
              </p:cNvPr>
              <p:cNvSpPr txBox="1"/>
              <p:nvPr/>
            </p:nvSpPr>
            <p:spPr>
              <a:xfrm>
                <a:off x="4588357" y="2160835"/>
                <a:ext cx="745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秒</a:t>
                </a:r>
              </a:p>
            </p:txBody>
          </p: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5B0FE5DE-E475-DE74-477F-DA13A02D2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4028" y="64901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FBDB6FE0-B029-066D-4333-202A3DAFBE72}"/>
                  </a:ext>
                </a:extLst>
              </p:cNvPr>
              <p:cNvGrpSpPr/>
              <p:nvPr/>
            </p:nvGrpSpPr>
            <p:grpSpPr>
              <a:xfrm>
                <a:off x="215168" y="3140584"/>
                <a:ext cx="5562024" cy="2656209"/>
                <a:chOff x="4745760" y="-72201"/>
                <a:chExt cx="5562024" cy="2656209"/>
              </a:xfrm>
            </p:grpSpPr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E5D0C64D-60D8-4CF9-802A-9D29CDCA0973}"/>
                    </a:ext>
                  </a:extLst>
                </p:cNvPr>
                <p:cNvSpPr/>
                <p:nvPr/>
              </p:nvSpPr>
              <p:spPr>
                <a:xfrm>
                  <a:off x="4749093" y="1285732"/>
                  <a:ext cx="3657600" cy="324852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休憩</a:t>
                  </a:r>
                </a:p>
              </p:txBody>
            </p:sp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FB1680FF-81F3-A9B2-D7B4-B255F40F618F}"/>
                    </a:ext>
                  </a:extLst>
                </p:cNvPr>
                <p:cNvSpPr/>
                <p:nvPr/>
              </p:nvSpPr>
              <p:spPr>
                <a:xfrm>
                  <a:off x="4746704" y="64957"/>
                  <a:ext cx="3657600" cy="324852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休憩</a:t>
                  </a:r>
                </a:p>
              </p:txBody>
            </p:sp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8F6E1086-19E0-F76A-DCB9-44DABEB2FC09}"/>
                    </a:ext>
                  </a:extLst>
                </p:cNvPr>
                <p:cNvSpPr/>
                <p:nvPr/>
              </p:nvSpPr>
              <p:spPr>
                <a:xfrm>
                  <a:off x="4746702" y="706816"/>
                  <a:ext cx="3657600" cy="566724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回転変換マウス（右に</a:t>
                  </a:r>
                  <a:r>
                    <a:rPr lang="en-US" altLang="ja-JP" dirty="0">
                      <a:latin typeface="+mn-ea"/>
                    </a:rPr>
                    <a:t>135</a:t>
                  </a:r>
                  <a:r>
                    <a:rPr lang="ja-JP" altLang="en-US" dirty="0">
                      <a:latin typeface="+mn-ea"/>
                    </a:rPr>
                    <a:t>度）</a:t>
                  </a:r>
                  <a:endParaRPr lang="en-US" altLang="ja-JP" dirty="0">
                    <a:latin typeface="+mn-ea"/>
                  </a:endParaRPr>
                </a:p>
                <a:p>
                  <a:pPr algn="ctr"/>
                  <a:r>
                    <a:rPr lang="ja-JP" altLang="en-US" dirty="0">
                      <a:latin typeface="+mn-ea"/>
                    </a:rPr>
                    <a:t>・イライラ棒課題（難易度</a:t>
                  </a:r>
                  <a:r>
                    <a:rPr lang="en-US" altLang="ja-JP" dirty="0">
                      <a:latin typeface="+mn-ea"/>
                    </a:rPr>
                    <a:t>1</a:t>
                  </a:r>
                  <a:r>
                    <a:rPr lang="ja-JP" altLang="en-US" dirty="0">
                      <a:latin typeface="+mn-ea"/>
                    </a:rPr>
                    <a:t>～</a:t>
                  </a:r>
                  <a:r>
                    <a:rPr lang="en-US" altLang="ja-JP" dirty="0">
                      <a:latin typeface="+mn-ea"/>
                    </a:rPr>
                    <a:t>3</a:t>
                  </a:r>
                  <a:r>
                    <a:rPr lang="ja-JP" altLang="en-US" dirty="0">
                      <a:latin typeface="+mn-ea"/>
                    </a:rPr>
                    <a:t>）</a:t>
                  </a:r>
                </a:p>
              </p:txBody>
            </p:sp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EB395C32-E993-D56E-9A34-E70E9F74B378}"/>
                    </a:ext>
                  </a:extLst>
                </p:cNvPr>
                <p:cNvSpPr/>
                <p:nvPr/>
              </p:nvSpPr>
              <p:spPr>
                <a:xfrm>
                  <a:off x="4745760" y="1602399"/>
                  <a:ext cx="3657297" cy="693838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回転変換マウス（右に</a:t>
                  </a:r>
                  <a:r>
                    <a:rPr lang="en-US" altLang="ja-JP" dirty="0">
                      <a:latin typeface="+mn-ea"/>
                    </a:rPr>
                    <a:t>135</a:t>
                  </a:r>
                  <a:r>
                    <a:rPr lang="ja-JP" altLang="en-US" dirty="0">
                      <a:latin typeface="+mn-ea"/>
                    </a:rPr>
                    <a:t>度）</a:t>
                  </a:r>
                  <a:endParaRPr lang="en-US" altLang="ja-JP" dirty="0">
                    <a:latin typeface="+mn-ea"/>
                  </a:endParaRPr>
                </a:p>
                <a:p>
                  <a:pPr algn="ctr"/>
                  <a:r>
                    <a:rPr lang="ja-JP" altLang="en-US" dirty="0">
                      <a:latin typeface="+mn-ea"/>
                    </a:rPr>
                    <a:t>・イライラ棒課題（難易度</a:t>
                  </a:r>
                  <a:r>
                    <a:rPr lang="en-US" altLang="ja-JP" dirty="0">
                      <a:latin typeface="+mn-ea"/>
                    </a:rPr>
                    <a:t>4</a:t>
                  </a:r>
                  <a:r>
                    <a:rPr lang="ja-JP" altLang="en-US" dirty="0">
                      <a:latin typeface="+mn-ea"/>
                    </a:rPr>
                    <a:t>，</a:t>
                  </a:r>
                  <a:r>
                    <a:rPr lang="en-US" altLang="ja-JP" dirty="0">
                      <a:latin typeface="+mn-ea"/>
                    </a:rPr>
                    <a:t>5</a:t>
                  </a:r>
                  <a:r>
                    <a:rPr lang="ja-JP" altLang="en-US" dirty="0">
                      <a:latin typeface="+mn-ea"/>
                    </a:rPr>
                    <a:t>）</a:t>
                  </a:r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527CCEDB-BD84-AE7B-42AF-A71F6C7CE03B}"/>
                    </a:ext>
                  </a:extLst>
                </p:cNvPr>
                <p:cNvSpPr/>
                <p:nvPr/>
              </p:nvSpPr>
              <p:spPr>
                <a:xfrm>
                  <a:off x="4746702" y="380299"/>
                  <a:ext cx="3657600" cy="324852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回転変換体験</a:t>
                  </a:r>
                </a:p>
              </p:txBody>
            </p:sp>
            <p:grpSp>
              <p:nvGrpSpPr>
                <p:cNvPr id="14" name="グループ化 13">
                  <a:extLst>
                    <a:ext uri="{FF2B5EF4-FFF2-40B4-BE49-F238E27FC236}">
                      <a16:creationId xmlns:a16="http://schemas.microsoft.com/office/drawing/2014/main" id="{1D02CB50-9A4B-6399-5828-22FFFC0A4DE6}"/>
                    </a:ext>
                  </a:extLst>
                </p:cNvPr>
                <p:cNvGrpSpPr/>
                <p:nvPr/>
              </p:nvGrpSpPr>
              <p:grpSpPr>
                <a:xfrm>
                  <a:off x="8533001" y="-72201"/>
                  <a:ext cx="1774783" cy="2656209"/>
                  <a:chOff x="7280357" y="1727972"/>
                  <a:chExt cx="1774783" cy="2656209"/>
                </a:xfrm>
              </p:grpSpPr>
              <p:cxnSp>
                <p:nvCxnSpPr>
                  <p:cNvPr id="46" name="直線コネクタ 45">
                    <a:extLst>
                      <a:ext uri="{FF2B5EF4-FFF2-40B4-BE49-F238E27FC236}">
                        <a16:creationId xmlns:a16="http://schemas.microsoft.com/office/drawing/2014/main" id="{31EE7D69-B5AA-AFAD-E737-53FBB8CC1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90391" y="1727972"/>
                    <a:ext cx="0" cy="265620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>
                    <a:extLst>
                      <a:ext uri="{FF2B5EF4-FFF2-40B4-BE49-F238E27FC236}">
                        <a16:creationId xmlns:a16="http://schemas.microsoft.com/office/drawing/2014/main" id="{FAED2DAA-07BC-179B-1267-492FD1CE9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0357" y="1868591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コネクタ 50">
                    <a:extLst>
                      <a:ext uri="{FF2B5EF4-FFF2-40B4-BE49-F238E27FC236}">
                        <a16:creationId xmlns:a16="http://schemas.microsoft.com/office/drawing/2014/main" id="{2185B4FC-5DA4-5257-8FE8-1B5CBD116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8904" y="2170944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線コネクタ 51">
                    <a:extLst>
                      <a:ext uri="{FF2B5EF4-FFF2-40B4-BE49-F238E27FC236}">
                        <a16:creationId xmlns:a16="http://schemas.microsoft.com/office/drawing/2014/main" id="{FBC6C1FA-7E07-1A3E-0ED1-C876CEC04D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1590" y="2508785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線コネクタ 53">
                    <a:extLst>
                      <a:ext uri="{FF2B5EF4-FFF2-40B4-BE49-F238E27FC236}">
                        <a16:creationId xmlns:a16="http://schemas.microsoft.com/office/drawing/2014/main" id="{F1E04F6D-A158-8254-38A4-F4EEF5C26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0357" y="4071098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線コネクタ 54">
                    <a:extLst>
                      <a:ext uri="{FF2B5EF4-FFF2-40B4-BE49-F238E27FC236}">
                        <a16:creationId xmlns:a16="http://schemas.microsoft.com/office/drawing/2014/main" id="{CF2D51ED-680F-51FB-EC52-14804A1BF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2348" y="3057575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テキスト ボックス 56">
                    <a:extLst>
                      <a:ext uri="{FF2B5EF4-FFF2-40B4-BE49-F238E27FC236}">
                        <a16:creationId xmlns:a16="http://schemas.microsoft.com/office/drawing/2014/main" id="{6D11A6CD-D8FF-BF6C-562C-2B682664D821}"/>
                      </a:ext>
                    </a:extLst>
                  </p:cNvPr>
                  <p:cNvSpPr txBox="1"/>
                  <p:nvPr/>
                </p:nvSpPr>
                <p:spPr>
                  <a:xfrm>
                    <a:off x="7851793" y="2173875"/>
                    <a:ext cx="1203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ja-JP" dirty="0">
                        <a:latin typeface="+mn-ea"/>
                      </a:rPr>
                      <a:t>30</a:t>
                    </a:r>
                    <a:r>
                      <a:rPr lang="ja-JP" altLang="en-US" dirty="0">
                        <a:latin typeface="+mn-ea"/>
                      </a:rPr>
                      <a:t>秒</a:t>
                    </a:r>
                  </a:p>
                </p:txBody>
              </p:sp>
            </p:grpSp>
          </p:grpSp>
        </p:grpSp>
      </p:grp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B3647EC2-ADBD-4195-02CE-FED5B638D773}"/>
              </a:ext>
            </a:extLst>
          </p:cNvPr>
          <p:cNvGrpSpPr/>
          <p:nvPr/>
        </p:nvGrpSpPr>
        <p:grpSpPr>
          <a:xfrm>
            <a:off x="5590191" y="354115"/>
            <a:ext cx="5400000" cy="5622519"/>
            <a:chOff x="6123932" y="-114564"/>
            <a:chExt cx="5077067" cy="5622519"/>
          </a:xfrm>
        </p:grpSpPr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2A7A231-5AAB-9710-4717-A78E1790E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5662" y="-114564"/>
              <a:ext cx="0" cy="3126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7E19D07A-5BEC-7FC5-E404-79FBCCC888E6}"/>
                </a:ext>
              </a:extLst>
            </p:cNvPr>
            <p:cNvGrpSpPr/>
            <p:nvPr/>
          </p:nvGrpSpPr>
          <p:grpSpPr>
            <a:xfrm>
              <a:off x="6123932" y="-8935"/>
              <a:ext cx="5077067" cy="5516890"/>
              <a:chOff x="206172" y="353055"/>
              <a:chExt cx="5077067" cy="5516890"/>
            </a:xfrm>
          </p:grpSpPr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8BCAE785-1BF0-689C-35F3-519BCCA28A13}"/>
                  </a:ext>
                </a:extLst>
              </p:cNvPr>
              <p:cNvSpPr/>
              <p:nvPr/>
            </p:nvSpPr>
            <p:spPr>
              <a:xfrm>
                <a:off x="216109" y="353055"/>
                <a:ext cx="3650400" cy="3600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一般性自己効力感アンケート</a:t>
                </a:r>
                <a:endParaRPr lang="en-US" altLang="ja-JP" dirty="0">
                  <a:latin typeface="+mn-ea"/>
                </a:endParaRPr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0767C649-8C85-3CCA-0F24-5A05B83F4EF5}"/>
                  </a:ext>
                </a:extLst>
              </p:cNvPr>
              <p:cNvSpPr/>
              <p:nvPr/>
            </p:nvSpPr>
            <p:spPr>
              <a:xfrm>
                <a:off x="206172" y="1079691"/>
                <a:ext cx="3650400" cy="787381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普通マウス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・パズル課題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・イライラ棒課題</a:t>
                </a:r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C65695B4-C14C-D1DB-162F-C2FD8512915C}"/>
                  </a:ext>
                </a:extLst>
              </p:cNvPr>
              <p:cNvSpPr/>
              <p:nvPr/>
            </p:nvSpPr>
            <p:spPr>
              <a:xfrm>
                <a:off x="215166" y="1874502"/>
                <a:ext cx="3651361" cy="3600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休憩</a:t>
                </a: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80F1EA5D-3648-E760-6F54-A21ECFC45912}"/>
                  </a:ext>
                </a:extLst>
              </p:cNvPr>
              <p:cNvSpPr/>
              <p:nvPr/>
            </p:nvSpPr>
            <p:spPr>
              <a:xfrm>
                <a:off x="215167" y="705612"/>
                <a:ext cx="3651361" cy="3600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練習</a:t>
                </a: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7DB009F8-B41B-EA40-3F85-0A6509F8BD6F}"/>
                  </a:ext>
                </a:extLst>
              </p:cNvPr>
              <p:cNvSpPr/>
              <p:nvPr/>
            </p:nvSpPr>
            <p:spPr>
              <a:xfrm>
                <a:off x="207228" y="4977846"/>
                <a:ext cx="3650400" cy="805886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回転変換マウス（左に</a:t>
                </a:r>
                <a:r>
                  <a:rPr lang="en-US" altLang="ja-JP" dirty="0">
                    <a:latin typeface="+mn-ea"/>
                  </a:rPr>
                  <a:t>135</a:t>
                </a:r>
                <a:r>
                  <a:rPr lang="ja-JP" altLang="en-US" dirty="0">
                    <a:latin typeface="+mn-ea"/>
                  </a:rPr>
                  <a:t>度）</a:t>
                </a:r>
                <a:endParaRPr lang="en-US" altLang="ja-JP" dirty="0">
                  <a:latin typeface="+mn-ea"/>
                </a:endParaRPr>
              </a:p>
              <a:p>
                <a:pPr algn="ctr"/>
                <a:r>
                  <a:rPr lang="ja-JP" altLang="en-US" dirty="0">
                    <a:latin typeface="+mn-ea"/>
                  </a:rPr>
                  <a:t>・パズル課題</a:t>
                </a:r>
              </a:p>
            </p:txBody>
          </p: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C68F0B81-9502-565D-835F-82DF10809365}"/>
                  </a:ext>
                </a:extLst>
              </p:cNvPr>
              <p:cNvCxnSpPr/>
              <p:nvPr/>
            </p:nvCxnSpPr>
            <p:spPr>
              <a:xfrm>
                <a:off x="4006274" y="357986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83D5B4F8-EE5F-0221-B3D5-D137A0B1B8B0}"/>
                  </a:ext>
                </a:extLst>
              </p:cNvPr>
              <p:cNvCxnSpPr/>
              <p:nvPr/>
            </p:nvCxnSpPr>
            <p:spPr>
              <a:xfrm>
                <a:off x="4006274" y="703403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606C27BF-162C-2B55-A766-6A0AD9E8B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4663" y="1040818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80FCE841-B9C5-1181-C4D6-E714D4F38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97191" y="1875419"/>
                <a:ext cx="20541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FC79FDA4-C593-5767-CD15-EB2489AD9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304" y="2228458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291F701C-EDAD-360F-7D32-ACBE1D272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892" y="2592758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287A3FDE-081F-6846-EB77-53516C4A3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752" y="3922079"/>
                <a:ext cx="22006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0070970C-96A5-1F2A-B3E6-18C5CDE1700D}"/>
                  </a:ext>
                </a:extLst>
              </p:cNvPr>
              <p:cNvSpPr txBox="1"/>
              <p:nvPr/>
            </p:nvSpPr>
            <p:spPr>
              <a:xfrm>
                <a:off x="4604057" y="368243"/>
                <a:ext cx="658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67" name="テキスト ボックス 66">
                <a:extLst>
                  <a:ext uri="{FF2B5EF4-FFF2-40B4-BE49-F238E27FC236}">
                    <a16:creationId xmlns:a16="http://schemas.microsoft.com/office/drawing/2014/main" id="{7657F5EE-4D18-B86F-A598-166857E5087E}"/>
                  </a:ext>
                </a:extLst>
              </p:cNvPr>
              <p:cNvSpPr txBox="1"/>
              <p:nvPr/>
            </p:nvSpPr>
            <p:spPr>
              <a:xfrm>
                <a:off x="4615639" y="746126"/>
                <a:ext cx="549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20CBC0C1-5190-82EA-027F-024D7D94C94A}"/>
                  </a:ext>
                </a:extLst>
              </p:cNvPr>
              <p:cNvSpPr txBox="1"/>
              <p:nvPr/>
            </p:nvSpPr>
            <p:spPr>
              <a:xfrm>
                <a:off x="4072388" y="2710328"/>
                <a:ext cx="120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+mn-ea"/>
                  </a:rPr>
                  <a:t>最大</a:t>
                </a:r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4F833D37-38D3-2833-E82E-2345F15B2FB7}"/>
                  </a:ext>
                </a:extLst>
              </p:cNvPr>
              <p:cNvSpPr txBox="1"/>
              <p:nvPr/>
            </p:nvSpPr>
            <p:spPr>
              <a:xfrm>
                <a:off x="4503614" y="1770485"/>
                <a:ext cx="767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15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9B20D6E8-971F-E77D-D0A8-1C3F36AEE3A4}"/>
                  </a:ext>
                </a:extLst>
              </p:cNvPr>
              <p:cNvGrpSpPr/>
              <p:nvPr/>
            </p:nvGrpSpPr>
            <p:grpSpPr>
              <a:xfrm>
                <a:off x="4015505" y="3180621"/>
                <a:ext cx="1267734" cy="2173303"/>
                <a:chOff x="8944943" y="-26770"/>
                <a:chExt cx="1267734" cy="2173303"/>
              </a:xfrm>
            </p:grpSpPr>
            <p:cxnSp>
              <p:nvCxnSpPr>
                <p:cNvPr id="90" name="直線コネクタ 89">
                  <a:extLst>
                    <a:ext uri="{FF2B5EF4-FFF2-40B4-BE49-F238E27FC236}">
                      <a16:creationId xmlns:a16="http://schemas.microsoft.com/office/drawing/2014/main" id="{1A2E1815-AF3C-3E40-ECEF-090F31EE1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4943" y="1401944"/>
                  <a:ext cx="22006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2D45287E-1642-2BE4-5CA0-9FEDA37CD7AA}"/>
                    </a:ext>
                  </a:extLst>
                </p:cNvPr>
                <p:cNvSpPr txBox="1"/>
                <p:nvPr/>
              </p:nvSpPr>
              <p:spPr>
                <a:xfrm>
                  <a:off x="9445114" y="1427730"/>
                  <a:ext cx="745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>
                      <a:latin typeface="+mn-ea"/>
                    </a:rPr>
                    <a:t>15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92" name="テキスト ボックス 91">
                  <a:extLst>
                    <a:ext uri="{FF2B5EF4-FFF2-40B4-BE49-F238E27FC236}">
                      <a16:creationId xmlns:a16="http://schemas.microsoft.com/office/drawing/2014/main" id="{FA80A8EE-9503-CBD8-EF5C-EFCDBFB650B7}"/>
                    </a:ext>
                  </a:extLst>
                </p:cNvPr>
                <p:cNvSpPr txBox="1"/>
                <p:nvPr/>
              </p:nvSpPr>
              <p:spPr>
                <a:xfrm>
                  <a:off x="9441681" y="-26770"/>
                  <a:ext cx="7052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dirty="0">
                      <a:latin typeface="+mn-ea"/>
                    </a:rPr>
                    <a:t>15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93" name="テキスト ボックス 92">
                  <a:extLst>
                    <a:ext uri="{FF2B5EF4-FFF2-40B4-BE49-F238E27FC236}">
                      <a16:creationId xmlns:a16="http://schemas.microsoft.com/office/drawing/2014/main" id="{BFB75F59-DDE0-DB13-E426-27EB15886923}"/>
                    </a:ext>
                  </a:extLst>
                </p:cNvPr>
                <p:cNvSpPr txBox="1"/>
                <p:nvPr/>
              </p:nvSpPr>
              <p:spPr>
                <a:xfrm>
                  <a:off x="9044118" y="1777201"/>
                  <a:ext cx="11283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dirty="0">
                      <a:latin typeface="+mn-ea"/>
                    </a:rPr>
                    <a:t>最大</a:t>
                  </a:r>
                  <a:r>
                    <a:rPr lang="en-US" altLang="ja-JP" dirty="0">
                      <a:latin typeface="+mn-ea"/>
                    </a:rPr>
                    <a:t>30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  <p:sp>
              <p:nvSpPr>
                <p:cNvPr id="94" name="テキスト ボックス 93">
                  <a:extLst>
                    <a:ext uri="{FF2B5EF4-FFF2-40B4-BE49-F238E27FC236}">
                      <a16:creationId xmlns:a16="http://schemas.microsoft.com/office/drawing/2014/main" id="{6862C593-21F2-6E7E-7DC7-9E6C4CCC0014}"/>
                    </a:ext>
                  </a:extLst>
                </p:cNvPr>
                <p:cNvSpPr txBox="1"/>
                <p:nvPr/>
              </p:nvSpPr>
              <p:spPr>
                <a:xfrm>
                  <a:off x="9009328" y="886914"/>
                  <a:ext cx="12033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dirty="0">
                      <a:latin typeface="+mn-ea"/>
                    </a:rPr>
                    <a:t>最大</a:t>
                  </a:r>
                  <a:r>
                    <a:rPr lang="en-US" altLang="ja-JP" dirty="0">
                      <a:latin typeface="+mn-ea"/>
                    </a:rPr>
                    <a:t>30</a:t>
                  </a:r>
                  <a:r>
                    <a:rPr lang="ja-JP" altLang="en-US" dirty="0">
                      <a:latin typeface="+mn-ea"/>
                    </a:rPr>
                    <a:t>分</a:t>
                  </a:r>
                </a:p>
              </p:txBody>
            </p:sp>
          </p:grpSp>
          <p:sp>
            <p:nvSpPr>
              <p:cNvPr id="72" name="テキスト ボックス 71">
                <a:extLst>
                  <a:ext uri="{FF2B5EF4-FFF2-40B4-BE49-F238E27FC236}">
                    <a16:creationId xmlns:a16="http://schemas.microsoft.com/office/drawing/2014/main" id="{4BBCB924-9CFD-9DA1-EFA2-E30CEED806EE}"/>
                  </a:ext>
                </a:extLst>
              </p:cNvPr>
              <p:cNvSpPr txBox="1"/>
              <p:nvPr/>
            </p:nvSpPr>
            <p:spPr>
              <a:xfrm>
                <a:off x="4053006" y="1231668"/>
                <a:ext cx="120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+mn-ea"/>
                  </a:rPr>
                  <a:t>最大</a:t>
                </a:r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分</a:t>
                </a:r>
              </a:p>
            </p:txBody>
          </p:sp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10C2BBAC-AC7D-C3FE-0702-9033D5E895C9}"/>
                  </a:ext>
                </a:extLst>
              </p:cNvPr>
              <p:cNvSpPr/>
              <p:nvPr/>
            </p:nvSpPr>
            <p:spPr>
              <a:xfrm>
                <a:off x="215168" y="2230915"/>
                <a:ext cx="3651361" cy="3600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latin typeface="+mn-ea"/>
                  </a:rPr>
                  <a:t>回転変換体験</a:t>
                </a:r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78E47BEB-92C6-6D8D-5BFF-AB36C4F77B2D}"/>
                  </a:ext>
                </a:extLst>
              </p:cNvPr>
              <p:cNvSpPr txBox="1"/>
              <p:nvPr/>
            </p:nvSpPr>
            <p:spPr>
              <a:xfrm>
                <a:off x="4502486" y="2121079"/>
                <a:ext cx="773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>
                    <a:latin typeface="+mn-ea"/>
                  </a:rPr>
                  <a:t>30</a:t>
                </a:r>
                <a:r>
                  <a:rPr lang="ja-JP" altLang="en-US" dirty="0">
                    <a:latin typeface="+mn-ea"/>
                  </a:rPr>
                  <a:t>秒</a:t>
                </a:r>
              </a:p>
            </p:txBody>
          </p:sp>
          <p:grpSp>
            <p:nvGrpSpPr>
              <p:cNvPr id="76" name="グループ化 75">
                <a:extLst>
                  <a:ext uri="{FF2B5EF4-FFF2-40B4-BE49-F238E27FC236}">
                    <a16:creationId xmlns:a16="http://schemas.microsoft.com/office/drawing/2014/main" id="{2FB0AAB3-2A21-0502-0D25-405F280D351A}"/>
                  </a:ext>
                </a:extLst>
              </p:cNvPr>
              <p:cNvGrpSpPr/>
              <p:nvPr/>
            </p:nvGrpSpPr>
            <p:grpSpPr>
              <a:xfrm>
                <a:off x="207429" y="2597166"/>
                <a:ext cx="5002929" cy="3272779"/>
                <a:chOff x="4738021" y="-615619"/>
                <a:chExt cx="5002929" cy="3272779"/>
              </a:xfrm>
            </p:grpSpPr>
            <p:sp>
              <p:nvSpPr>
                <p:cNvPr id="77" name="正方形/長方形 76">
                  <a:extLst>
                    <a:ext uri="{FF2B5EF4-FFF2-40B4-BE49-F238E27FC236}">
                      <a16:creationId xmlns:a16="http://schemas.microsoft.com/office/drawing/2014/main" id="{9095B921-27DD-FE7A-B5D4-196E18597EEB}"/>
                    </a:ext>
                  </a:extLst>
                </p:cNvPr>
                <p:cNvSpPr/>
                <p:nvPr/>
              </p:nvSpPr>
              <p:spPr>
                <a:xfrm>
                  <a:off x="4738021" y="1387742"/>
                  <a:ext cx="3650400" cy="360000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休憩</a:t>
                  </a:r>
                </a:p>
              </p:txBody>
            </p:sp>
            <p:sp>
              <p:nvSpPr>
                <p:cNvPr id="78" name="正方形/長方形 77">
                  <a:extLst>
                    <a:ext uri="{FF2B5EF4-FFF2-40B4-BE49-F238E27FC236}">
                      <a16:creationId xmlns:a16="http://schemas.microsoft.com/office/drawing/2014/main" id="{BD0246F5-58DB-2974-9746-F991D1EB4614}"/>
                    </a:ext>
                  </a:extLst>
                </p:cNvPr>
                <p:cNvSpPr/>
                <p:nvPr/>
              </p:nvSpPr>
              <p:spPr>
                <a:xfrm>
                  <a:off x="4746705" y="-36606"/>
                  <a:ext cx="3651362" cy="360000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休憩</a:t>
                  </a:r>
                </a:p>
              </p:txBody>
            </p:sp>
            <p:sp>
              <p:nvSpPr>
                <p:cNvPr id="79" name="正方形/長方形 78">
                  <a:extLst>
                    <a:ext uri="{FF2B5EF4-FFF2-40B4-BE49-F238E27FC236}">
                      <a16:creationId xmlns:a16="http://schemas.microsoft.com/office/drawing/2014/main" id="{7EAEFF84-814F-D4B8-B58D-5233DC836A56}"/>
                    </a:ext>
                  </a:extLst>
                </p:cNvPr>
                <p:cNvSpPr/>
                <p:nvPr/>
              </p:nvSpPr>
              <p:spPr>
                <a:xfrm>
                  <a:off x="4746701" y="-615619"/>
                  <a:ext cx="3650400" cy="566724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回転変換マウス（右に</a:t>
                  </a:r>
                  <a:r>
                    <a:rPr lang="en-US" altLang="ja-JP" dirty="0">
                      <a:latin typeface="+mn-ea"/>
                    </a:rPr>
                    <a:t>135</a:t>
                  </a:r>
                  <a:r>
                    <a:rPr lang="ja-JP" altLang="en-US" dirty="0">
                      <a:latin typeface="+mn-ea"/>
                    </a:rPr>
                    <a:t>度）</a:t>
                  </a:r>
                  <a:endParaRPr lang="en-US" altLang="ja-JP" dirty="0">
                    <a:latin typeface="+mn-ea"/>
                  </a:endParaRPr>
                </a:p>
                <a:p>
                  <a:pPr algn="ctr"/>
                  <a:r>
                    <a:rPr lang="ja-JP" altLang="en-US" dirty="0">
                      <a:latin typeface="+mn-ea"/>
                    </a:rPr>
                    <a:t>・イライラ棒課題（難易度</a:t>
                  </a:r>
                  <a:r>
                    <a:rPr lang="en-US" altLang="ja-JP" dirty="0">
                      <a:latin typeface="+mn-ea"/>
                    </a:rPr>
                    <a:t>1</a:t>
                  </a:r>
                  <a:r>
                    <a:rPr lang="ja-JP" altLang="en-US" dirty="0">
                      <a:latin typeface="+mn-ea"/>
                    </a:rPr>
                    <a:t>～</a:t>
                  </a:r>
                  <a:r>
                    <a:rPr lang="en-US" altLang="ja-JP" dirty="0">
                      <a:latin typeface="+mn-ea"/>
                    </a:rPr>
                    <a:t>3</a:t>
                  </a:r>
                  <a:r>
                    <a:rPr lang="ja-JP" altLang="en-US" dirty="0">
                      <a:latin typeface="+mn-ea"/>
                    </a:rPr>
                    <a:t>）</a:t>
                  </a:r>
                </a:p>
              </p:txBody>
            </p:sp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CE038528-1CD7-CB9E-01C7-5D36B0EDCC33}"/>
                    </a:ext>
                  </a:extLst>
                </p:cNvPr>
                <p:cNvSpPr/>
                <p:nvPr/>
              </p:nvSpPr>
              <p:spPr>
                <a:xfrm>
                  <a:off x="4745760" y="696946"/>
                  <a:ext cx="3651362" cy="693838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回転変換マウス（右に</a:t>
                  </a:r>
                  <a:r>
                    <a:rPr lang="en-US" altLang="ja-JP" dirty="0">
                      <a:latin typeface="+mn-ea"/>
                    </a:rPr>
                    <a:t>135</a:t>
                  </a:r>
                  <a:r>
                    <a:rPr lang="ja-JP" altLang="en-US" dirty="0">
                      <a:latin typeface="+mn-ea"/>
                    </a:rPr>
                    <a:t>度）</a:t>
                  </a:r>
                  <a:endParaRPr lang="en-US" altLang="ja-JP" dirty="0">
                    <a:latin typeface="+mn-ea"/>
                  </a:endParaRPr>
                </a:p>
                <a:p>
                  <a:pPr algn="ctr"/>
                  <a:r>
                    <a:rPr lang="ja-JP" altLang="en-US" dirty="0">
                      <a:latin typeface="+mn-ea"/>
                    </a:rPr>
                    <a:t>・イライラ棒課題（難易度</a:t>
                  </a:r>
                  <a:r>
                    <a:rPr lang="en-US" altLang="ja-JP" dirty="0">
                      <a:latin typeface="+mn-ea"/>
                    </a:rPr>
                    <a:t>4</a:t>
                  </a:r>
                  <a:r>
                    <a:rPr lang="ja-JP" altLang="en-US" dirty="0">
                      <a:latin typeface="+mn-ea"/>
                    </a:rPr>
                    <a:t>，</a:t>
                  </a:r>
                  <a:r>
                    <a:rPr lang="en-US" altLang="ja-JP" dirty="0">
                      <a:latin typeface="+mn-ea"/>
                    </a:rPr>
                    <a:t>5</a:t>
                  </a:r>
                  <a:r>
                    <a:rPr lang="ja-JP" altLang="en-US" dirty="0">
                      <a:latin typeface="+mn-ea"/>
                    </a:rPr>
                    <a:t>）</a:t>
                  </a:r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8AF9D10-CEC5-C331-AE2C-9E08E705BCF7}"/>
                    </a:ext>
                  </a:extLst>
                </p:cNvPr>
                <p:cNvSpPr/>
                <p:nvPr/>
              </p:nvSpPr>
              <p:spPr>
                <a:xfrm>
                  <a:off x="4746702" y="335893"/>
                  <a:ext cx="3650400" cy="360000"/>
                </a:xfrm>
                <a:prstGeom prst="rect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dirty="0">
                      <a:latin typeface="+mn-ea"/>
                    </a:rPr>
                    <a:t>回転変換体験</a:t>
                  </a:r>
                </a:p>
              </p:txBody>
            </p:sp>
            <p:grpSp>
              <p:nvGrpSpPr>
                <p:cNvPr id="82" name="グループ化 81">
                  <a:extLst>
                    <a:ext uri="{FF2B5EF4-FFF2-40B4-BE49-F238E27FC236}">
                      <a16:creationId xmlns:a16="http://schemas.microsoft.com/office/drawing/2014/main" id="{95071BC7-DD5F-27BA-3F17-06AA54229E2E}"/>
                    </a:ext>
                  </a:extLst>
                </p:cNvPr>
                <p:cNvGrpSpPr/>
                <p:nvPr/>
              </p:nvGrpSpPr>
              <p:grpSpPr>
                <a:xfrm>
                  <a:off x="8533001" y="-45337"/>
                  <a:ext cx="1207949" cy="2702497"/>
                  <a:chOff x="7280357" y="1754836"/>
                  <a:chExt cx="1207949" cy="2702497"/>
                </a:xfrm>
              </p:grpSpPr>
              <p:cxnSp>
                <p:nvCxnSpPr>
                  <p:cNvPr id="83" name="直線コネクタ 82">
                    <a:extLst>
                      <a:ext uri="{FF2B5EF4-FFF2-40B4-BE49-F238E27FC236}">
                        <a16:creationId xmlns:a16="http://schemas.microsoft.com/office/drawing/2014/main" id="{1313455B-E82B-FE6E-63A3-5FC7F000DC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90391" y="1801124"/>
                    <a:ext cx="0" cy="265620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コネクタ 83">
                    <a:extLst>
                      <a:ext uri="{FF2B5EF4-FFF2-40B4-BE49-F238E27FC236}">
                        <a16:creationId xmlns:a16="http://schemas.microsoft.com/office/drawing/2014/main" id="{E806C90E-374E-55EC-9597-9A6279E1B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0357" y="1754836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線コネクタ 85">
                    <a:extLst>
                      <a:ext uri="{FF2B5EF4-FFF2-40B4-BE49-F238E27FC236}">
                        <a16:creationId xmlns:a16="http://schemas.microsoft.com/office/drawing/2014/main" id="{D1E781B9-6BD7-67AA-82E9-063DD96756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1590" y="2142801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線コネクタ 86">
                    <a:extLst>
                      <a:ext uri="{FF2B5EF4-FFF2-40B4-BE49-F238E27FC236}">
                        <a16:creationId xmlns:a16="http://schemas.microsoft.com/office/drawing/2014/main" id="{F91724A6-46D2-0775-B25B-11414A8E3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0357" y="4351514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線コネクタ 87">
                    <a:extLst>
                      <a:ext uri="{FF2B5EF4-FFF2-40B4-BE49-F238E27FC236}">
                        <a16:creationId xmlns:a16="http://schemas.microsoft.com/office/drawing/2014/main" id="{6666749D-15E7-0D61-9B95-A8E87BF29D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82348" y="3558118"/>
                    <a:ext cx="220069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テキスト ボックス 88">
                    <a:extLst>
                      <a:ext uri="{FF2B5EF4-FFF2-40B4-BE49-F238E27FC236}">
                        <a16:creationId xmlns:a16="http://schemas.microsoft.com/office/drawing/2014/main" id="{9ED0B2B2-64D9-1355-275F-DCEF9B5A0F5A}"/>
                      </a:ext>
                    </a:extLst>
                  </p:cNvPr>
                  <p:cNvSpPr txBox="1"/>
                  <p:nvPr/>
                </p:nvSpPr>
                <p:spPr>
                  <a:xfrm>
                    <a:off x="7783094" y="2177960"/>
                    <a:ext cx="7052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ja-JP" dirty="0">
                        <a:latin typeface="+mn-ea"/>
                      </a:rPr>
                      <a:t>30</a:t>
                    </a:r>
                    <a:r>
                      <a:rPr lang="ja-JP" altLang="en-US" dirty="0">
                        <a:latin typeface="+mn-ea"/>
                      </a:rPr>
                      <a:t>秒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0196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19D9125-8DF4-36E0-F1C7-6E5676A77B43}"/>
              </a:ext>
            </a:extLst>
          </p:cNvPr>
          <p:cNvGrpSpPr/>
          <p:nvPr/>
        </p:nvGrpSpPr>
        <p:grpSpPr>
          <a:xfrm>
            <a:off x="2389654" y="81451"/>
            <a:ext cx="5040000" cy="6295971"/>
            <a:chOff x="2389654" y="81451"/>
            <a:chExt cx="5040000" cy="62959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FE47EA6-EB70-6FE3-E94B-42B0B9DD5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9654" y="389515"/>
              <a:ext cx="5040000" cy="1794028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4FB6943-AB98-CC65-E6A6-5FF29680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654" y="2491607"/>
              <a:ext cx="5040000" cy="179132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D9470EA-8166-EEDC-579A-1271005E4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54" y="4590997"/>
              <a:ext cx="5040000" cy="1786425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79B5B5F-E760-CB3B-02DE-F1B44B56DF56}"/>
                </a:ext>
              </a:extLst>
            </p:cNvPr>
            <p:cNvSpPr txBox="1"/>
            <p:nvPr/>
          </p:nvSpPr>
          <p:spPr>
            <a:xfrm>
              <a:off x="2389654" y="81451"/>
              <a:ext cx="53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3257B3D-6487-03EE-AC29-6532CC8CBB5F}"/>
                </a:ext>
              </a:extLst>
            </p:cNvPr>
            <p:cNvSpPr txBox="1"/>
            <p:nvPr/>
          </p:nvSpPr>
          <p:spPr>
            <a:xfrm>
              <a:off x="2389654" y="2183543"/>
              <a:ext cx="53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41D442FC-10AA-5479-455C-9872C7CD1AD8}"/>
                </a:ext>
              </a:extLst>
            </p:cNvPr>
            <p:cNvSpPr txBox="1"/>
            <p:nvPr/>
          </p:nvSpPr>
          <p:spPr>
            <a:xfrm>
              <a:off x="2389654" y="4221665"/>
              <a:ext cx="539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c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809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DFFD2585-6949-A9C2-EFCA-667AEADC38DB}"/>
              </a:ext>
            </a:extLst>
          </p:cNvPr>
          <p:cNvGrpSpPr/>
          <p:nvPr/>
        </p:nvGrpSpPr>
        <p:grpSpPr>
          <a:xfrm>
            <a:off x="2865120" y="1496044"/>
            <a:ext cx="3693335" cy="1865152"/>
            <a:chOff x="2865120" y="1496044"/>
            <a:chExt cx="3693335" cy="186515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0B06726B-268B-FE28-1CC1-63390A1C969F}"/>
                </a:ext>
              </a:extLst>
            </p:cNvPr>
            <p:cNvGrpSpPr/>
            <p:nvPr/>
          </p:nvGrpSpPr>
          <p:grpSpPr>
            <a:xfrm>
              <a:off x="2865120" y="1496044"/>
              <a:ext cx="3693335" cy="1865152"/>
              <a:chOff x="2865120" y="1496044"/>
              <a:chExt cx="3693335" cy="1865152"/>
            </a:xfrm>
          </p:grpSpPr>
          <p:sp>
            <p:nvSpPr>
              <p:cNvPr id="4" name="楕円 3">
                <a:extLst>
                  <a:ext uri="{FF2B5EF4-FFF2-40B4-BE49-F238E27FC236}">
                    <a16:creationId xmlns:a16="http://schemas.microsoft.com/office/drawing/2014/main" id="{C211D309-749E-25E0-57AF-98D83C0C0478}"/>
                  </a:ext>
                </a:extLst>
              </p:cNvPr>
              <p:cNvSpPr/>
              <p:nvPr/>
            </p:nvSpPr>
            <p:spPr>
              <a:xfrm>
                <a:off x="3949591" y="2670048"/>
                <a:ext cx="540000" cy="54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8" name="直線矢印コネクタ 7">
                <a:extLst>
                  <a:ext uri="{FF2B5EF4-FFF2-40B4-BE49-F238E27FC236}">
                    <a16:creationId xmlns:a16="http://schemas.microsoft.com/office/drawing/2014/main" id="{9019C34B-3169-D468-3882-DDF78A591F4E}"/>
                  </a:ext>
                </a:extLst>
              </p:cNvPr>
              <p:cNvCxnSpPr/>
              <p:nvPr/>
            </p:nvCxnSpPr>
            <p:spPr>
              <a:xfrm flipV="1">
                <a:off x="4219591" y="1865376"/>
                <a:ext cx="937625" cy="107467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矢印コネクタ 9">
                <a:extLst>
                  <a:ext uri="{FF2B5EF4-FFF2-40B4-BE49-F238E27FC236}">
                    <a16:creationId xmlns:a16="http://schemas.microsoft.com/office/drawing/2014/main" id="{A660C6DC-3A2B-68B9-892B-FD6CEC5E8634}"/>
                  </a:ext>
                </a:extLst>
              </p:cNvPr>
              <p:cNvCxnSpPr/>
              <p:nvPr/>
            </p:nvCxnSpPr>
            <p:spPr>
              <a:xfrm flipH="1" flipV="1">
                <a:off x="3949591" y="1780032"/>
                <a:ext cx="270000" cy="1160016"/>
              </a:xfrm>
              <a:prstGeom prst="straightConnector1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B040235-DA52-271A-B32B-89A54141D9C7}"/>
                  </a:ext>
                </a:extLst>
              </p:cNvPr>
              <p:cNvSpPr txBox="1"/>
              <p:nvPr/>
            </p:nvSpPr>
            <p:spPr>
              <a:xfrm>
                <a:off x="3806839" y="2991864"/>
                <a:ext cx="1170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時刻 </a:t>
                </a:r>
                <a:r>
                  <a:rPr kumimoji="1" lang="en-US" altLang="ja-JP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T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255754D-A325-693D-7B3B-7E2538F9BBFE}"/>
                  </a:ext>
                </a:extLst>
              </p:cNvPr>
              <p:cNvSpPr txBox="1"/>
              <p:nvPr/>
            </p:nvSpPr>
            <p:spPr>
              <a:xfrm>
                <a:off x="4788295" y="1496044"/>
                <a:ext cx="177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注視点</a:t>
                </a:r>
                <a:r>
                  <a:rPr kumimoji="1" lang="en-US" altLang="ja-JP" dirty="0" err="1">
                    <a:latin typeface="游明朝" panose="02020400000000000000" pitchFamily="18" charset="-128"/>
                    <a:ea typeface="游明朝" panose="02020400000000000000" pitchFamily="18" charset="-128"/>
                  </a:rPr>
                  <a:t>T+k</a:t>
                </a:r>
                <a:endParaRPr kumimoji="1" lang="en-US" altLang="ja-JP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949A683-1D8F-EDA7-0081-03478C6CCB04}"/>
                  </a:ext>
                </a:extLst>
              </p:cNvPr>
              <p:cNvSpPr txBox="1"/>
              <p:nvPr/>
            </p:nvSpPr>
            <p:spPr>
              <a:xfrm>
                <a:off x="2865120" y="1496044"/>
                <a:ext cx="162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カーソル</a:t>
                </a:r>
                <a:r>
                  <a:rPr kumimoji="1" lang="en-US" altLang="ja-JP" dirty="0" err="1">
                    <a:latin typeface="游明朝" panose="02020400000000000000" pitchFamily="18" charset="-128"/>
                    <a:ea typeface="游明朝" panose="02020400000000000000" pitchFamily="18" charset="-128"/>
                  </a:rPr>
                  <a:t>T+k</a:t>
                </a:r>
                <a:endParaRPr kumimoji="1" lang="en-US" altLang="ja-JP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17" name="円弧 16">
                <a:extLst>
                  <a:ext uri="{FF2B5EF4-FFF2-40B4-BE49-F238E27FC236}">
                    <a16:creationId xmlns:a16="http://schemas.microsoft.com/office/drawing/2014/main" id="{C3907EDE-C8A9-521B-C0FF-E0C6CDFA6D7A}"/>
                  </a:ext>
                </a:extLst>
              </p:cNvPr>
              <p:cNvSpPr/>
              <p:nvPr/>
            </p:nvSpPr>
            <p:spPr>
              <a:xfrm rot="20557587">
                <a:off x="3946276" y="2309749"/>
                <a:ext cx="719328" cy="731520"/>
              </a:xfrm>
              <a:prstGeom prst="arc">
                <a:avLst>
                  <a:gd name="adj1" fmla="val 15284693"/>
                  <a:gd name="adj2" fmla="val 2093701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A945755-B90C-B06E-6DB0-29BD1FD76F43}"/>
                  </a:ext>
                </a:extLst>
              </p:cNvPr>
              <p:cNvSpPr txBox="1"/>
              <p:nvPr/>
            </p:nvSpPr>
            <p:spPr>
              <a:xfrm>
                <a:off x="4195719" y="2033380"/>
                <a:ext cx="554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θ</a:t>
                </a:r>
              </a:p>
            </p:txBody>
          </p:sp>
        </p:grp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28FAE0BB-7B3E-4B8F-2F32-786B01B6EC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5668" y="2842035"/>
              <a:ext cx="86518" cy="216000"/>
            </a:xfrm>
            <a:prstGeom prst="line">
              <a:avLst/>
            </a:prstGeom>
            <a:ln w="571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F41BC0F1-6AB9-3636-2D92-76E08CCC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3" y="2419209"/>
            <a:ext cx="787827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9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32E95-D632-AF2C-C7ED-13E108A7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所要時間パズル</a:t>
            </a:r>
          </a:p>
        </p:txBody>
      </p:sp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ED532189-9F1D-EF08-9ACE-A04C2886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79" y="1246186"/>
            <a:ext cx="5040000" cy="36303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B0606B-0FB6-55C8-EF53-8BEBF3B5F1F4}"/>
              </a:ext>
            </a:extLst>
          </p:cNvPr>
          <p:cNvSpPr txBox="1"/>
          <p:nvPr/>
        </p:nvSpPr>
        <p:spPr>
          <a:xfrm>
            <a:off x="2137522" y="3966983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-------------------pre-------------------- </a:t>
            </a:r>
          </a:p>
          <a:p>
            <a:r>
              <a:rPr lang="ja-JP" altLang="en-US" dirty="0"/>
              <a:t>回帰係数=  [-0.30870368]</a:t>
            </a:r>
          </a:p>
          <a:p>
            <a:r>
              <a:rPr lang="ja-JP" altLang="en-US" dirty="0"/>
              <a:t>切片=  97.26903707259933</a:t>
            </a:r>
          </a:p>
          <a:p>
            <a:r>
              <a:rPr lang="ja-JP" altLang="en-US" dirty="0"/>
              <a:t>決定係数=  0.3466084577742782</a:t>
            </a:r>
          </a:p>
          <a:p>
            <a:r>
              <a:rPr lang="ja-JP" altLang="en-US" dirty="0"/>
              <a:t>相関係数= -0.5887346242359779</a:t>
            </a:r>
          </a:p>
          <a:p>
            <a:r>
              <a:rPr lang="ja-JP" altLang="en-US" dirty="0"/>
              <a:t>----------------post----------------       </a:t>
            </a:r>
          </a:p>
          <a:p>
            <a:r>
              <a:rPr lang="ja-JP" altLang="en-US" dirty="0"/>
              <a:t>回帰係数=  [-0.28080778]</a:t>
            </a:r>
          </a:p>
          <a:p>
            <a:r>
              <a:rPr lang="ja-JP" altLang="en-US" dirty="0"/>
              <a:t>切片=  99.30995866263353</a:t>
            </a:r>
          </a:p>
          <a:p>
            <a:r>
              <a:rPr lang="ja-JP" altLang="en-US" dirty="0"/>
              <a:t>決定係数=  0.3477332536918176</a:t>
            </a:r>
          </a:p>
          <a:p>
            <a:r>
              <a:rPr lang="ja-JP" altLang="en-US" dirty="0"/>
              <a:t>相関係数= -0.5896891161381721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EAC4F4B-61D1-E262-AF96-D1CBC55ED710}"/>
                  </a:ext>
                </a:extLst>
              </p:cNvPr>
              <p:cNvSpPr txBox="1"/>
              <p:nvPr/>
            </p:nvSpPr>
            <p:spPr>
              <a:xfrm>
                <a:off x="7666116" y="1900894"/>
                <a:ext cx="17405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sz="1200" b="0" i="1" smtClean="0">
                        <a:latin typeface="Cambria Math" panose="02040503050406030204" pitchFamily="18" charset="0"/>
                      </a:rPr>
                      <m:t>=−0.281</m:t>
                    </m:r>
                    <m:r>
                      <a:rPr kumimoji="1" lang="en-US" altLang="ja-JP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sz="1200" b="0" i="1" smtClean="0">
                        <a:latin typeface="Cambria Math" panose="02040503050406030204" pitchFamily="18" charset="0"/>
                      </a:rPr>
                      <m:t>+99.</m:t>
                    </m:r>
                  </m:oMath>
                </a14:m>
                <a:r>
                  <a:rPr kumimoji="1" lang="en-US" altLang="ja-JP" sz="1200" dirty="0"/>
                  <a:t>310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348</m:t>
                      </m:r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EAC4F4B-61D1-E262-AF96-D1CBC55ED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16" y="1900894"/>
                <a:ext cx="1740507" cy="461665"/>
              </a:xfrm>
              <a:prstGeom prst="rect">
                <a:avLst/>
              </a:prstGeom>
              <a:blipFill>
                <a:blip r:embed="rId5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FA037A5-6C91-DDC1-F9C8-35403943CEB7}"/>
              </a:ext>
            </a:extLst>
          </p:cNvPr>
          <p:cNvGrpSpPr/>
          <p:nvPr/>
        </p:nvGrpSpPr>
        <p:grpSpPr>
          <a:xfrm>
            <a:off x="-1327515" y="1027907"/>
            <a:ext cx="5040000" cy="3780000"/>
            <a:chOff x="-1327515" y="1027907"/>
            <a:chExt cx="5040000" cy="3780000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10A27AC4-A112-CE2F-0F65-A5A7A65FB243}"/>
                </a:ext>
              </a:extLst>
            </p:cNvPr>
            <p:cNvGrpSpPr/>
            <p:nvPr/>
          </p:nvGrpSpPr>
          <p:grpSpPr>
            <a:xfrm>
              <a:off x="-1327515" y="1027907"/>
              <a:ext cx="5040000" cy="3780000"/>
              <a:chOff x="-1327515" y="1027907"/>
              <a:chExt cx="5040000" cy="3780000"/>
            </a:xfrm>
          </p:grpSpPr>
          <p:pic>
            <p:nvPicPr>
              <p:cNvPr id="4" name="図 3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BFC297A4-135A-236F-855B-ABCE590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27515" y="1027907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テキスト ボックス 7">
                    <a:extLst>
                      <a:ext uri="{FF2B5EF4-FFF2-40B4-BE49-F238E27FC236}">
                        <a16:creationId xmlns:a16="http://schemas.microsoft.com/office/drawing/2014/main" id="{0EA4FB83-A840-A8CF-5ECB-EDD0DFD9380F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679" y="1459856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=−0.309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+97.269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kumimoji="1" lang="en-US" altLang="ja-JP" sz="1200" b="0" i="0" smtClean="0">
                              <a:latin typeface="Cambria Math" panose="02040503050406030204" pitchFamily="18" charset="0"/>
                            </a:rPr>
                            <m:t>346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8" name="テキスト ボックス 7">
                    <a:extLst>
                      <a:ext uri="{FF2B5EF4-FFF2-40B4-BE49-F238E27FC236}">
                        <a16:creationId xmlns:a16="http://schemas.microsoft.com/office/drawing/2014/main" id="{0EA4FB83-A840-A8CF-5ECB-EDD0DFD938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4679" y="1459856"/>
                    <a:ext cx="174050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4724271-8B99-CDC4-9EFA-C9A40B231163}"/>
                </a:ext>
              </a:extLst>
            </p:cNvPr>
            <p:cNvSpPr txBox="1"/>
            <p:nvPr/>
          </p:nvSpPr>
          <p:spPr>
            <a:xfrm rot="16200000">
              <a:off x="-1700986" y="2820334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事前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78EC432-C400-C259-4245-95D012D9462B}"/>
              </a:ext>
            </a:extLst>
          </p:cNvPr>
          <p:cNvGrpSpPr/>
          <p:nvPr/>
        </p:nvGrpSpPr>
        <p:grpSpPr>
          <a:xfrm>
            <a:off x="4699459" y="1238326"/>
            <a:ext cx="5040000" cy="3630374"/>
            <a:chOff x="4699459" y="1238326"/>
            <a:chExt cx="5040000" cy="3630374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21BDCF1-BEEF-39E5-8B04-178D72D39038}"/>
                </a:ext>
              </a:extLst>
            </p:cNvPr>
            <p:cNvGrpSpPr/>
            <p:nvPr/>
          </p:nvGrpSpPr>
          <p:grpSpPr>
            <a:xfrm>
              <a:off x="4699459" y="1238326"/>
              <a:ext cx="5040000" cy="3630374"/>
              <a:chOff x="4699459" y="1238326"/>
              <a:chExt cx="5040000" cy="3630374"/>
            </a:xfrm>
          </p:grpSpPr>
          <p:pic>
            <p:nvPicPr>
              <p:cNvPr id="9" name="図 8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5FCE2C49-850A-6B2B-BB03-05245D515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9459" y="1238326"/>
                <a:ext cx="5040000" cy="363037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0372BA00-C2AD-4671-49B7-55292B50A7C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5096" y="1893034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=−0.281</m:t>
                        </m:r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+99.</m:t>
                        </m:r>
                      </m:oMath>
                    </a14:m>
                    <a:r>
                      <a:rPr kumimoji="1" lang="en-US" altLang="ja-JP" sz="1200" dirty="0"/>
                      <a:t>310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kumimoji="1" lang="en-US" altLang="ja-JP" sz="1200" b="0" i="0" smtClean="0">
                              <a:latin typeface="Cambria Math" panose="02040503050406030204" pitchFamily="18" charset="0"/>
                            </a:rPr>
                            <m:t>348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0372BA00-C2AD-4671-49B7-55292B50A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5096" y="1893034"/>
                    <a:ext cx="174050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38861C0-C4B3-4A82-28E8-84153CAA623A}"/>
                </a:ext>
              </a:extLst>
            </p:cNvPr>
            <p:cNvSpPr txBox="1"/>
            <p:nvPr/>
          </p:nvSpPr>
          <p:spPr>
            <a:xfrm rot="16200000">
              <a:off x="4369894" y="3016767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事後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060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32E95-D632-AF2C-C7ED-13E108A7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所要時間いらいら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D348B7-5113-E7F9-A55B-80AE3FB2F4A2}"/>
              </a:ext>
            </a:extLst>
          </p:cNvPr>
          <p:cNvSpPr txBox="1"/>
          <p:nvPr/>
        </p:nvSpPr>
        <p:spPr>
          <a:xfrm>
            <a:off x="2286000" y="3524466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-------------------pre--------------------</a:t>
            </a:r>
          </a:p>
          <a:p>
            <a:r>
              <a:rPr lang="ja-JP" altLang="en-US" dirty="0"/>
              <a:t>回帰係数=  [-0.19967799]</a:t>
            </a:r>
          </a:p>
          <a:p>
            <a:r>
              <a:rPr lang="ja-JP" altLang="en-US" dirty="0"/>
              <a:t>切片=  83.62224523500134</a:t>
            </a:r>
          </a:p>
          <a:p>
            <a:r>
              <a:rPr lang="ja-JP" altLang="en-US" dirty="0"/>
              <a:t>決定係数=  0.3440447016640831</a:t>
            </a:r>
          </a:p>
          <a:p>
            <a:r>
              <a:rPr lang="ja-JP" altLang="en-US" dirty="0"/>
              <a:t>相関係数= -0.5865532385590267</a:t>
            </a:r>
          </a:p>
          <a:p>
            <a:r>
              <a:rPr lang="ja-JP" altLang="en-US" dirty="0"/>
              <a:t>----------------post----------------</a:t>
            </a:r>
          </a:p>
          <a:p>
            <a:r>
              <a:rPr lang="ja-JP" altLang="en-US" dirty="0"/>
              <a:t>回帰係数=  [-0.17795103]</a:t>
            </a:r>
          </a:p>
          <a:p>
            <a:r>
              <a:rPr lang="ja-JP" altLang="en-US" dirty="0"/>
              <a:t>切片=  84.859545685093</a:t>
            </a:r>
          </a:p>
          <a:p>
            <a:r>
              <a:rPr lang="ja-JP" altLang="en-US" dirty="0"/>
              <a:t>決定係数=  0.31026431024249856</a:t>
            </a:r>
          </a:p>
          <a:p>
            <a:r>
              <a:rPr lang="ja-JP" altLang="en-US" dirty="0"/>
              <a:t>相関係数= -0.5570137433156371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5B687AE-8276-8234-CDF3-8825B5C4C1CF}"/>
              </a:ext>
            </a:extLst>
          </p:cNvPr>
          <p:cNvGrpSpPr/>
          <p:nvPr/>
        </p:nvGrpSpPr>
        <p:grpSpPr>
          <a:xfrm>
            <a:off x="4701993" y="814021"/>
            <a:ext cx="5040000" cy="3780000"/>
            <a:chOff x="4701993" y="814021"/>
            <a:chExt cx="5040000" cy="378000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D5F4D06E-16E1-D08D-758E-9A07B9935D5C}"/>
                </a:ext>
              </a:extLst>
            </p:cNvPr>
            <p:cNvGrpSpPr/>
            <p:nvPr/>
          </p:nvGrpSpPr>
          <p:grpSpPr>
            <a:xfrm>
              <a:off x="4701993" y="814021"/>
              <a:ext cx="5040000" cy="3780000"/>
              <a:chOff x="4701993" y="814021"/>
              <a:chExt cx="5040000" cy="3780000"/>
            </a:xfrm>
          </p:grpSpPr>
          <p:pic>
            <p:nvPicPr>
              <p:cNvPr id="11" name="図 10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418C6D76-573F-03C1-24E7-BEAD78DC6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1993" y="814021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25289C30-0DDD-EF88-95D7-B20DE4298E4F}"/>
                      </a:ext>
                    </a:extLst>
                  </p:cNvPr>
                  <p:cNvSpPr txBox="1"/>
                  <p:nvPr/>
                </p:nvSpPr>
                <p:spPr>
                  <a:xfrm>
                    <a:off x="7594139" y="1291691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=−0.178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+84.860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kumimoji="1" lang="en-US" altLang="ja-JP" sz="1200" b="0" i="0" smtClean="0">
                              <a:latin typeface="Cambria Math" panose="02040503050406030204" pitchFamily="18" charset="0"/>
                            </a:rPr>
                            <m:t>310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5" name="テキスト ボックス 4">
                    <a:extLst>
                      <a:ext uri="{FF2B5EF4-FFF2-40B4-BE49-F238E27FC236}">
                        <a16:creationId xmlns:a16="http://schemas.microsoft.com/office/drawing/2014/main" id="{25289C30-0DDD-EF88-95D7-B20DE4298E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4139" y="1291691"/>
                    <a:ext cx="174050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A94313C-D424-072B-559C-8BEECC432637}"/>
                </a:ext>
              </a:extLst>
            </p:cNvPr>
            <p:cNvSpPr txBox="1"/>
            <p:nvPr/>
          </p:nvSpPr>
          <p:spPr>
            <a:xfrm rot="16200000">
              <a:off x="4363484" y="2667602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事後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FE29A33-53E4-5DFC-1E80-0BEB953F3B62}"/>
              </a:ext>
            </a:extLst>
          </p:cNvPr>
          <p:cNvGrpSpPr/>
          <p:nvPr/>
        </p:nvGrpSpPr>
        <p:grpSpPr>
          <a:xfrm>
            <a:off x="-597993" y="126124"/>
            <a:ext cx="5040000" cy="3780000"/>
            <a:chOff x="-597993" y="126124"/>
            <a:chExt cx="5040000" cy="378000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4B8AAE22-51CA-D544-63B7-35F9994EA6B7}"/>
                </a:ext>
              </a:extLst>
            </p:cNvPr>
            <p:cNvGrpSpPr/>
            <p:nvPr/>
          </p:nvGrpSpPr>
          <p:grpSpPr>
            <a:xfrm>
              <a:off x="-597993" y="126124"/>
              <a:ext cx="5040000" cy="3780000"/>
              <a:chOff x="-597993" y="126124"/>
              <a:chExt cx="5040000" cy="3780000"/>
            </a:xfrm>
          </p:grpSpPr>
          <p:pic>
            <p:nvPicPr>
              <p:cNvPr id="9" name="図 8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A09F4FB0-3BCF-F4E0-25B4-7EBDFDEFE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7993" y="126124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テキスト ボックス 2">
                    <a:extLst>
                      <a:ext uri="{FF2B5EF4-FFF2-40B4-BE49-F238E27FC236}">
                        <a16:creationId xmlns:a16="http://schemas.microsoft.com/office/drawing/2014/main" id="{DE1D0829-0231-EA61-05B6-BDD9395BE625}"/>
                      </a:ext>
                    </a:extLst>
                  </p:cNvPr>
                  <p:cNvSpPr txBox="1"/>
                  <p:nvPr/>
                </p:nvSpPr>
                <p:spPr>
                  <a:xfrm>
                    <a:off x="2284098" y="576989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=−0.200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+83.622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</m:t>
                          </m:r>
                          <m:r>
                            <a:rPr kumimoji="1" lang="en-US" altLang="ja-JP" sz="1200" b="0" i="0" smtClean="0">
                              <a:latin typeface="Cambria Math" panose="02040503050406030204" pitchFamily="18" charset="0"/>
                            </a:rPr>
                            <m:t>344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3" name="テキスト ボックス 2">
                    <a:extLst>
                      <a:ext uri="{FF2B5EF4-FFF2-40B4-BE49-F238E27FC236}">
                        <a16:creationId xmlns:a16="http://schemas.microsoft.com/office/drawing/2014/main" id="{DE1D0829-0231-EA61-05B6-BDD9395BE6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4098" y="576989"/>
                    <a:ext cx="174050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A141995-0CA8-9988-D1B5-A3DCD23BA4B9}"/>
                </a:ext>
              </a:extLst>
            </p:cNvPr>
            <p:cNvSpPr txBox="1"/>
            <p:nvPr/>
          </p:nvSpPr>
          <p:spPr>
            <a:xfrm rot="16200000">
              <a:off x="-910030" y="1984637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事前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426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6B911A-DBAC-2DBE-B5DF-AD8D1FDE11AB}"/>
              </a:ext>
            </a:extLst>
          </p:cNvPr>
          <p:cNvSpPr txBox="1"/>
          <p:nvPr/>
        </p:nvSpPr>
        <p:spPr>
          <a:xfrm>
            <a:off x="3305503" y="3995678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-------------------pre--------------------</a:t>
            </a:r>
          </a:p>
          <a:p>
            <a:r>
              <a:rPr lang="ja-JP" altLang="en-US" dirty="0"/>
              <a:t>回帰係数= -3.441</a:t>
            </a:r>
            <a:endParaRPr lang="en-US" altLang="ja-JP" dirty="0"/>
          </a:p>
          <a:p>
            <a:r>
              <a:rPr lang="ja-JP" altLang="en-US" dirty="0"/>
              <a:t>切片</a:t>
            </a:r>
            <a:r>
              <a:rPr lang="en-US" altLang="ja-JP" dirty="0"/>
              <a:t>=  77.765</a:t>
            </a:r>
            <a:endParaRPr lang="ja-JP" altLang="en-US" dirty="0"/>
          </a:p>
          <a:p>
            <a:r>
              <a:rPr lang="ja-JP" altLang="en-US" dirty="0"/>
              <a:t>決定係数=  0.092</a:t>
            </a:r>
          </a:p>
          <a:p>
            <a:r>
              <a:rPr lang="ja-JP" altLang="en-US" dirty="0"/>
              <a:t>相関係数=  -0.304</a:t>
            </a:r>
          </a:p>
          <a:p>
            <a:r>
              <a:rPr lang="ja-JP" altLang="en-US" dirty="0"/>
              <a:t>----------------post---------------- </a:t>
            </a:r>
          </a:p>
          <a:p>
            <a:r>
              <a:rPr lang="ja-JP" altLang="en-US" dirty="0"/>
              <a:t>回帰係数= -5.494</a:t>
            </a:r>
          </a:p>
          <a:p>
            <a:r>
              <a:rPr lang="ja-JP" altLang="en-US" dirty="0"/>
              <a:t>切片=  83.961</a:t>
            </a:r>
          </a:p>
          <a:p>
            <a:r>
              <a:rPr lang="ja-JP" altLang="en-US" dirty="0"/>
              <a:t>決定係数=  0.286</a:t>
            </a:r>
          </a:p>
          <a:p>
            <a:r>
              <a:rPr lang="ja-JP" altLang="en-US" dirty="0"/>
              <a:t>相関係数=  -0.534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30C1441-8431-92F0-F91A-9C0407454671}"/>
              </a:ext>
            </a:extLst>
          </p:cNvPr>
          <p:cNvGrpSpPr/>
          <p:nvPr/>
        </p:nvGrpSpPr>
        <p:grpSpPr>
          <a:xfrm>
            <a:off x="5139558" y="389686"/>
            <a:ext cx="5040000" cy="3780000"/>
            <a:chOff x="5139558" y="389686"/>
            <a:chExt cx="5040000" cy="3780000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32B350D1-23C3-2357-F816-98BB68F83F48}"/>
                </a:ext>
              </a:extLst>
            </p:cNvPr>
            <p:cNvGrpSpPr/>
            <p:nvPr/>
          </p:nvGrpSpPr>
          <p:grpSpPr>
            <a:xfrm>
              <a:off x="5139558" y="389686"/>
              <a:ext cx="5040000" cy="3780000"/>
              <a:chOff x="5139558" y="389686"/>
              <a:chExt cx="5040000" cy="3780000"/>
            </a:xfrm>
          </p:grpSpPr>
          <p:pic>
            <p:nvPicPr>
              <p:cNvPr id="6" name="図 5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0CE48051-B060-BB20-2A42-908D3509D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9558" y="389686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462D529D-FFCA-EE48-1526-CB58C3DB8582}"/>
                      </a:ext>
                    </a:extLst>
                  </p:cNvPr>
                  <p:cNvSpPr txBox="1"/>
                  <p:nvPr/>
                </p:nvSpPr>
                <p:spPr>
                  <a:xfrm>
                    <a:off x="7985089" y="845699"/>
                    <a:ext cx="18060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=−5.494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+83.961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=0.286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462D529D-FFCA-EE48-1526-CB58C3DB85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089" y="845699"/>
                    <a:ext cx="180605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6D6481FE-BDF3-89DD-F017-5EF353AB7317}"/>
                </a:ext>
              </a:extLst>
            </p:cNvPr>
            <p:cNvSpPr txBox="1"/>
            <p:nvPr/>
          </p:nvSpPr>
          <p:spPr>
            <a:xfrm rot="16200000">
              <a:off x="4787012" y="2142937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事後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B73D943-ABF7-4C45-5946-C12194730121}"/>
              </a:ext>
            </a:extLst>
          </p:cNvPr>
          <p:cNvGrpSpPr/>
          <p:nvPr/>
        </p:nvGrpSpPr>
        <p:grpSpPr>
          <a:xfrm>
            <a:off x="1844275" y="757548"/>
            <a:ext cx="5040000" cy="3780000"/>
            <a:chOff x="99558" y="389686"/>
            <a:chExt cx="5040000" cy="3780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D354BF7-9485-AC12-D97F-06777B8C738D}"/>
                </a:ext>
              </a:extLst>
            </p:cNvPr>
            <p:cNvGrpSpPr/>
            <p:nvPr/>
          </p:nvGrpSpPr>
          <p:grpSpPr>
            <a:xfrm>
              <a:off x="99558" y="389686"/>
              <a:ext cx="5040000" cy="3780000"/>
              <a:chOff x="99558" y="389686"/>
              <a:chExt cx="5040000" cy="3780000"/>
            </a:xfrm>
          </p:grpSpPr>
          <p:pic>
            <p:nvPicPr>
              <p:cNvPr id="3" name="図 2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DFDB7242-9F9D-829B-382C-B783596F7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58" y="389686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6F7E071A-D6C3-18E2-1A25-B1848B98257B}"/>
                      </a:ext>
                    </a:extLst>
                  </p:cNvPr>
                  <p:cNvSpPr txBox="1"/>
                  <p:nvPr/>
                </p:nvSpPr>
                <p:spPr>
                  <a:xfrm>
                    <a:off x="2945089" y="845699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=−3.441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+77.765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=0.092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6F7E071A-D6C3-18E2-1A25-B1848B9825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5089" y="845699"/>
                    <a:ext cx="174050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7602FE-DEE2-F7EF-F356-E0402975174E}"/>
                </a:ext>
              </a:extLst>
            </p:cNvPr>
            <p:cNvSpPr txBox="1"/>
            <p:nvPr/>
          </p:nvSpPr>
          <p:spPr>
            <a:xfrm rot="16200000">
              <a:off x="-194456" y="2148881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事前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5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AC7868-7C29-6867-010F-55F7662FF311}"/>
              </a:ext>
            </a:extLst>
          </p:cNvPr>
          <p:cNvSpPr txBox="1"/>
          <p:nvPr/>
        </p:nvSpPr>
        <p:spPr>
          <a:xfrm>
            <a:off x="3177792" y="3735885"/>
            <a:ext cx="4627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-------------------pre--------------------</a:t>
            </a:r>
          </a:p>
          <a:p>
            <a:r>
              <a:rPr lang="ja-JP" altLang="en-US" dirty="0"/>
              <a:t>回帰係数= -1.417</a:t>
            </a:r>
          </a:p>
          <a:p>
            <a:r>
              <a:rPr lang="ja-JP" altLang="en-US" dirty="0"/>
              <a:t>切片=  72.131</a:t>
            </a:r>
          </a:p>
          <a:p>
            <a:r>
              <a:rPr lang="ja-JP" altLang="en-US" dirty="0"/>
              <a:t>決定係数=  0.160</a:t>
            </a:r>
          </a:p>
          <a:p>
            <a:r>
              <a:rPr lang="ja-JP" altLang="en-US" dirty="0"/>
              <a:t>相関係数=  -0.400</a:t>
            </a:r>
          </a:p>
          <a:p>
            <a:r>
              <a:rPr lang="ja-JP" altLang="en-US" dirty="0"/>
              <a:t>----------------post----------------</a:t>
            </a:r>
          </a:p>
          <a:p>
            <a:r>
              <a:rPr lang="ja-JP" altLang="en-US" dirty="0"/>
              <a:t>回帰係数= -1.872</a:t>
            </a:r>
          </a:p>
          <a:p>
            <a:r>
              <a:rPr lang="ja-JP" altLang="en-US" dirty="0"/>
              <a:t>切片=  77.245</a:t>
            </a:r>
          </a:p>
          <a:p>
            <a:r>
              <a:rPr lang="ja-JP" altLang="en-US" dirty="0"/>
              <a:t>決定係数=  0.327</a:t>
            </a:r>
          </a:p>
          <a:p>
            <a:r>
              <a:rPr lang="ja-JP" altLang="en-US" dirty="0"/>
              <a:t>相関係数=  -0.572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92A70F8-A437-DE52-CF1F-813568495DE3}"/>
              </a:ext>
            </a:extLst>
          </p:cNvPr>
          <p:cNvGrpSpPr/>
          <p:nvPr/>
        </p:nvGrpSpPr>
        <p:grpSpPr>
          <a:xfrm>
            <a:off x="5187670" y="0"/>
            <a:ext cx="5040000" cy="3780000"/>
            <a:chOff x="5187670" y="0"/>
            <a:chExt cx="5040000" cy="3780000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07C63980-0BAB-CB8F-3E44-544AB75B279F}"/>
                </a:ext>
              </a:extLst>
            </p:cNvPr>
            <p:cNvGrpSpPr/>
            <p:nvPr/>
          </p:nvGrpSpPr>
          <p:grpSpPr>
            <a:xfrm>
              <a:off x="5187670" y="0"/>
              <a:ext cx="5040000" cy="3780000"/>
              <a:chOff x="5187670" y="0"/>
              <a:chExt cx="5040000" cy="3780000"/>
            </a:xfrm>
          </p:grpSpPr>
          <p:pic>
            <p:nvPicPr>
              <p:cNvPr id="14" name="図 13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97E918C2-32DB-8793-D9DC-95363D7C7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670" y="0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022949F3-F5B8-B42B-D4D6-FA2CF8588F0E}"/>
                      </a:ext>
                    </a:extLst>
                  </p:cNvPr>
                  <p:cNvSpPr txBox="1"/>
                  <p:nvPr/>
                </p:nvSpPr>
                <p:spPr>
                  <a:xfrm>
                    <a:off x="8126076" y="456013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=−1.872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+77.245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ja-JP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=0.327</m:t>
                          </m:r>
                        </m:oMath>
                      </m:oMathPara>
                    </a14:m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022949F3-F5B8-B42B-D4D6-FA2CF8588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6076" y="456013"/>
                    <a:ext cx="174050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A81E9F93-7270-4BCA-B898-F76609F98C5F}"/>
                </a:ext>
              </a:extLst>
            </p:cNvPr>
            <p:cNvSpPr txBox="1"/>
            <p:nvPr/>
          </p:nvSpPr>
          <p:spPr>
            <a:xfrm rot="16200000">
              <a:off x="4875901" y="1759197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事後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78A536C-FD30-C5B8-057C-206D94FB18FA}"/>
              </a:ext>
            </a:extLst>
          </p:cNvPr>
          <p:cNvGrpSpPr/>
          <p:nvPr/>
        </p:nvGrpSpPr>
        <p:grpSpPr>
          <a:xfrm>
            <a:off x="147670" y="0"/>
            <a:ext cx="5040000" cy="3780000"/>
            <a:chOff x="147670" y="0"/>
            <a:chExt cx="5040000" cy="3780000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07D902B5-377B-9D84-833E-D41C49D16058}"/>
                </a:ext>
              </a:extLst>
            </p:cNvPr>
            <p:cNvGrpSpPr/>
            <p:nvPr/>
          </p:nvGrpSpPr>
          <p:grpSpPr>
            <a:xfrm>
              <a:off x="147670" y="0"/>
              <a:ext cx="5040000" cy="3780000"/>
              <a:chOff x="147670" y="0"/>
              <a:chExt cx="5040000" cy="3780000"/>
            </a:xfrm>
          </p:grpSpPr>
          <p:pic>
            <p:nvPicPr>
              <p:cNvPr id="6" name="図 5" descr="グラフ, 散布図&#10;&#10;自動的に生成された説明">
                <a:extLst>
                  <a:ext uri="{FF2B5EF4-FFF2-40B4-BE49-F238E27FC236}">
                    <a16:creationId xmlns:a16="http://schemas.microsoft.com/office/drawing/2014/main" id="{162FE4B1-1F25-6F8F-833B-775DECAF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0" y="0"/>
                <a:ext cx="5040000" cy="378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39EAE404-DE4F-01DD-D3C4-44F2C03D478D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076" y="456013"/>
                    <a:ext cx="174050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=−1.417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+72.131</m:t>
                          </m:r>
                        </m:oMath>
                      </m:oMathPara>
                    </a14:m>
                    <a:endParaRPr kumimoji="1" lang="en-US" altLang="ja-JP" sz="1200" dirty="0"/>
                  </a:p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=0.</m:t>
                        </m:r>
                      </m:oMath>
                    </a14:m>
                    <a:r>
                      <a:rPr kumimoji="1" lang="en-US" altLang="ja-JP" sz="1200" dirty="0"/>
                      <a:t>160</a:t>
                    </a:r>
                    <a:endParaRPr kumimoji="1" lang="ja-JP" altLang="en-US" sz="1200" dirty="0"/>
                  </a:p>
                </p:txBody>
              </p:sp>
            </mc:Choice>
            <mc:Fallback xmlns="">
              <p:sp>
                <p:nvSpPr>
                  <p:cNvPr id="10" name="テキスト ボックス 9">
                    <a:extLst>
                      <a:ext uri="{FF2B5EF4-FFF2-40B4-BE49-F238E27FC236}">
                        <a16:creationId xmlns:a16="http://schemas.microsoft.com/office/drawing/2014/main" id="{39EAE404-DE4F-01DD-D3C4-44F2C03D4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076" y="456013"/>
                    <a:ext cx="174050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B5CE8C6-73A6-A311-EB4C-113A40E380CB}"/>
                </a:ext>
              </a:extLst>
            </p:cNvPr>
            <p:cNvSpPr txBox="1"/>
            <p:nvPr/>
          </p:nvSpPr>
          <p:spPr>
            <a:xfrm rot="16200000">
              <a:off x="-169050" y="1759196"/>
              <a:ext cx="117715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b="1" dirty="0"/>
                <a:t>事前</a:t>
              </a:r>
              <a:r>
                <a:rPr kumimoji="1" lang="en-US" altLang="ja-JP" sz="1100" b="1" dirty="0"/>
                <a:t>SE</a:t>
              </a:r>
              <a:endParaRPr kumimoji="1" lang="ja-JP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057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CCDC5-7910-F1DE-1321-B3A8163F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9946464-43B0-B7B9-8B15-50971AF6D7B2}"/>
              </a:ext>
            </a:extLst>
          </p:cNvPr>
          <p:cNvGrpSpPr/>
          <p:nvPr/>
        </p:nvGrpSpPr>
        <p:grpSpPr>
          <a:xfrm>
            <a:off x="927100" y="2057400"/>
            <a:ext cx="3835400" cy="3924300"/>
            <a:chOff x="927100" y="2057400"/>
            <a:chExt cx="3835400" cy="392430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038C496-E7B7-E29C-D7A8-09965D563BC2}"/>
                </a:ext>
              </a:extLst>
            </p:cNvPr>
            <p:cNvSpPr/>
            <p:nvPr/>
          </p:nvSpPr>
          <p:spPr>
            <a:xfrm>
              <a:off x="927100" y="2057400"/>
              <a:ext cx="3835400" cy="392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552A337-43EE-16B7-1EFC-B025EDE0FB93}"/>
                </a:ext>
              </a:extLst>
            </p:cNvPr>
            <p:cNvSpPr/>
            <p:nvPr/>
          </p:nvSpPr>
          <p:spPr>
            <a:xfrm>
              <a:off x="3657600" y="2120900"/>
              <a:ext cx="914400" cy="1905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ドア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8F89500-67C8-51F6-9606-5421DDA73DBF}"/>
                </a:ext>
              </a:extLst>
            </p:cNvPr>
            <p:cNvSpPr/>
            <p:nvPr/>
          </p:nvSpPr>
          <p:spPr>
            <a:xfrm>
              <a:off x="1727200" y="5689600"/>
              <a:ext cx="1955800" cy="1905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窓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C6E165C-F968-9F27-AD69-535D91CAD97F}"/>
                </a:ext>
              </a:extLst>
            </p:cNvPr>
            <p:cNvSpPr/>
            <p:nvPr/>
          </p:nvSpPr>
          <p:spPr>
            <a:xfrm>
              <a:off x="1117600" y="2247900"/>
              <a:ext cx="1727200" cy="609600"/>
            </a:xfrm>
            <a:prstGeom prst="rect">
              <a:avLst/>
            </a:prstGeom>
            <a:solidFill>
              <a:srgbClr val="F4F8BA"/>
            </a:solidFill>
            <a:ln>
              <a:solidFill>
                <a:srgbClr val="F4F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参加者作業台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E2ABA2D-B825-920D-DFD2-D33EF3D467FF}"/>
                </a:ext>
              </a:extLst>
            </p:cNvPr>
            <p:cNvSpPr/>
            <p:nvPr/>
          </p:nvSpPr>
          <p:spPr>
            <a:xfrm>
              <a:off x="2959100" y="3760789"/>
              <a:ext cx="1727200" cy="609600"/>
            </a:xfrm>
            <a:prstGeom prst="rect">
              <a:avLst/>
            </a:prstGeom>
            <a:solidFill>
              <a:srgbClr val="F4F8BA"/>
            </a:solidFill>
            <a:ln>
              <a:solidFill>
                <a:srgbClr val="F4F8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観察者作業台</a:t>
              </a:r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12150325-345C-121B-8A50-DEB89677EC99}"/>
                </a:ext>
              </a:extLst>
            </p:cNvPr>
            <p:cNvSpPr/>
            <p:nvPr/>
          </p:nvSpPr>
          <p:spPr>
            <a:xfrm>
              <a:off x="1257300" y="2901950"/>
              <a:ext cx="1524000" cy="609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参加者</a:t>
              </a:r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48624C55-909C-88C9-267D-D933C4F80258}"/>
                </a:ext>
              </a:extLst>
            </p:cNvPr>
            <p:cNvSpPr/>
            <p:nvPr/>
          </p:nvSpPr>
          <p:spPr>
            <a:xfrm>
              <a:off x="3092450" y="4440239"/>
              <a:ext cx="1524000" cy="609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観察者</a:t>
              </a: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26815875-1E2E-002C-DFF8-F5C0269563C5}"/>
                </a:ext>
              </a:extLst>
            </p:cNvPr>
            <p:cNvSpPr/>
            <p:nvPr/>
          </p:nvSpPr>
          <p:spPr>
            <a:xfrm>
              <a:off x="1955800" y="4172743"/>
              <a:ext cx="965200" cy="4278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カメラ</a:t>
              </a: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8FE0D9D-EEC5-32D8-B695-A37CCC2500E8}"/>
              </a:ext>
            </a:extLst>
          </p:cNvPr>
          <p:cNvGrpSpPr/>
          <p:nvPr/>
        </p:nvGrpSpPr>
        <p:grpSpPr>
          <a:xfrm>
            <a:off x="3486150" y="546100"/>
            <a:ext cx="5067300" cy="3792539"/>
            <a:chOff x="1727200" y="1027907"/>
            <a:chExt cx="5067300" cy="3792539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E5A6E454-A384-C448-D2CB-B6C901C7F3BD}"/>
                </a:ext>
              </a:extLst>
            </p:cNvPr>
            <p:cNvGrpSpPr/>
            <p:nvPr/>
          </p:nvGrpSpPr>
          <p:grpSpPr>
            <a:xfrm>
              <a:off x="1727200" y="1027907"/>
              <a:ext cx="5067300" cy="3792539"/>
              <a:chOff x="3448050" y="2078039"/>
              <a:chExt cx="5067300" cy="3792539"/>
            </a:xfrm>
          </p:grpSpPr>
          <p:pic>
            <p:nvPicPr>
              <p:cNvPr id="16" name="図 15" descr="デスクの上のパソコンと椅子&#10;&#10;自動的に生成された説明">
                <a:extLst>
                  <a:ext uri="{FF2B5EF4-FFF2-40B4-BE49-F238E27FC236}">
                    <a16:creationId xmlns:a16="http://schemas.microsoft.com/office/drawing/2014/main" id="{467D9D1F-C51D-D4F2-82B0-F4191FF83C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77" t="18333" r="24306" b="26365"/>
              <a:stretch/>
            </p:blipFill>
            <p:spPr>
              <a:xfrm>
                <a:off x="3448050" y="2078039"/>
                <a:ext cx="5067300" cy="3792539"/>
              </a:xfrm>
              <a:prstGeom prst="rect">
                <a:avLst/>
              </a:prstGeom>
            </p:spPr>
          </p:pic>
          <p:sp>
            <p:nvSpPr>
              <p:cNvPr id="17" name="四角形: 角を丸くする 16">
                <a:extLst>
                  <a:ext uri="{FF2B5EF4-FFF2-40B4-BE49-F238E27FC236}">
                    <a16:creationId xmlns:a16="http://schemas.microsoft.com/office/drawing/2014/main" id="{FCB20522-4DA6-B7D8-B58F-5D7ABB7BB09B}"/>
                  </a:ext>
                </a:extLst>
              </p:cNvPr>
              <p:cNvSpPr/>
              <p:nvPr/>
            </p:nvSpPr>
            <p:spPr>
              <a:xfrm>
                <a:off x="4289425" y="3768728"/>
                <a:ext cx="1193800" cy="67945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四角形: 角を丸くする 17">
                <a:extLst>
                  <a:ext uri="{FF2B5EF4-FFF2-40B4-BE49-F238E27FC236}">
                    <a16:creationId xmlns:a16="http://schemas.microsoft.com/office/drawing/2014/main" id="{CE1BEE34-C7B0-281C-C1EE-3792E67931DD}"/>
                  </a:ext>
                </a:extLst>
              </p:cNvPr>
              <p:cNvSpPr/>
              <p:nvPr/>
            </p:nvSpPr>
            <p:spPr>
              <a:xfrm>
                <a:off x="4968875" y="3408367"/>
                <a:ext cx="1193800" cy="2619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四角形: 角を丸くする 18">
                <a:extLst>
                  <a:ext uri="{FF2B5EF4-FFF2-40B4-BE49-F238E27FC236}">
                    <a16:creationId xmlns:a16="http://schemas.microsoft.com/office/drawing/2014/main" id="{A7D999B9-6DD7-4E49-D303-EF6F30040DC5}"/>
                  </a:ext>
                </a:extLst>
              </p:cNvPr>
              <p:cNvSpPr/>
              <p:nvPr/>
            </p:nvSpPr>
            <p:spPr>
              <a:xfrm>
                <a:off x="6600825" y="4714874"/>
                <a:ext cx="930275" cy="60960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吹き出し: 線 19">
                <a:extLst>
                  <a:ext uri="{FF2B5EF4-FFF2-40B4-BE49-F238E27FC236}">
                    <a16:creationId xmlns:a16="http://schemas.microsoft.com/office/drawing/2014/main" id="{20973AB4-F92A-4EFF-5AD1-FCDA80F79456}"/>
                  </a:ext>
                </a:extLst>
              </p:cNvPr>
              <p:cNvSpPr/>
              <p:nvPr/>
            </p:nvSpPr>
            <p:spPr>
              <a:xfrm>
                <a:off x="3698874" y="4546606"/>
                <a:ext cx="1590675" cy="454022"/>
              </a:xfrm>
              <a:prstGeom prst="borderCallout1">
                <a:avLst>
                  <a:gd name="adj1" fmla="val -64425"/>
                  <a:gd name="adj2" fmla="val 34863"/>
                  <a:gd name="adj3" fmla="val -6638"/>
                  <a:gd name="adj4" fmla="val 196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2"/>
                    </a:solidFill>
                  </a:rPr>
                  <a:t>ヘッドフォン</a:t>
                </a:r>
              </a:p>
            </p:txBody>
          </p:sp>
          <p:sp>
            <p:nvSpPr>
              <p:cNvPr id="21" name="吹き出し: 線 20">
                <a:extLst>
                  <a:ext uri="{FF2B5EF4-FFF2-40B4-BE49-F238E27FC236}">
                    <a16:creationId xmlns:a16="http://schemas.microsoft.com/office/drawing/2014/main" id="{29DBD76A-9C29-6310-4CA9-4C23545C2438}"/>
                  </a:ext>
                </a:extLst>
              </p:cNvPr>
              <p:cNvSpPr/>
              <p:nvPr/>
            </p:nvSpPr>
            <p:spPr>
              <a:xfrm>
                <a:off x="5551487" y="2674939"/>
                <a:ext cx="1946275" cy="454022"/>
              </a:xfrm>
              <a:prstGeom prst="borderCallout1">
                <a:avLst>
                  <a:gd name="adj1" fmla="val 148164"/>
                  <a:gd name="adj2" fmla="val -5588"/>
                  <a:gd name="adj3" fmla="val 105251"/>
                  <a:gd name="adj4" fmla="val 133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2"/>
                    </a:solidFill>
                  </a:rPr>
                  <a:t>アイトラッカー</a:t>
                </a:r>
              </a:p>
            </p:txBody>
          </p:sp>
          <p:sp>
            <p:nvSpPr>
              <p:cNvPr id="22" name="吹き出し: 線 21">
                <a:extLst>
                  <a:ext uri="{FF2B5EF4-FFF2-40B4-BE49-F238E27FC236}">
                    <a16:creationId xmlns:a16="http://schemas.microsoft.com/office/drawing/2014/main" id="{E408C673-8079-D836-D634-002A0ED8A058}"/>
                  </a:ext>
                </a:extLst>
              </p:cNvPr>
              <p:cNvSpPr/>
              <p:nvPr/>
            </p:nvSpPr>
            <p:spPr>
              <a:xfrm>
                <a:off x="4759325" y="5119689"/>
                <a:ext cx="1663701" cy="370682"/>
              </a:xfrm>
              <a:prstGeom prst="borderCallout1">
                <a:avLst>
                  <a:gd name="adj1" fmla="val 2708"/>
                  <a:gd name="adj2" fmla="val 74020"/>
                  <a:gd name="adj3" fmla="val -48596"/>
                  <a:gd name="adj4" fmla="val 106389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2"/>
                    </a:solidFill>
                  </a:rPr>
                  <a:t>課題用マウス</a:t>
                </a:r>
              </a:p>
            </p:txBody>
          </p:sp>
        </p:grpSp>
        <p:sp>
          <p:nvSpPr>
            <p:cNvPr id="3" name="吹き出し: 線 2">
              <a:extLst>
                <a:ext uri="{FF2B5EF4-FFF2-40B4-BE49-F238E27FC236}">
                  <a16:creationId xmlns:a16="http://schemas.microsoft.com/office/drawing/2014/main" id="{DBAE74C5-98F4-1006-D6DA-AED77FCA5C12}"/>
                </a:ext>
              </a:extLst>
            </p:cNvPr>
            <p:cNvSpPr/>
            <p:nvPr/>
          </p:nvSpPr>
          <p:spPr>
            <a:xfrm>
              <a:off x="4911725" y="2196338"/>
              <a:ext cx="1848994" cy="370682"/>
            </a:xfrm>
            <a:prstGeom prst="borderCallout1">
              <a:avLst>
                <a:gd name="adj1" fmla="val 104669"/>
                <a:gd name="adj2" fmla="val 71821"/>
                <a:gd name="adj3" fmla="val 201374"/>
                <a:gd name="adj4" fmla="val 753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>
                  <a:solidFill>
                    <a:schemeClr val="tx2"/>
                  </a:solidFill>
                </a:rPr>
                <a:t>観察者用</a:t>
              </a:r>
              <a:r>
                <a:rPr kumimoji="1" lang="ja-JP" altLang="en-US" dirty="0">
                  <a:solidFill>
                    <a:schemeClr val="tx2"/>
                  </a:solidFill>
                </a:rPr>
                <a:t>マウス</a:t>
              </a:r>
            </a:p>
          </p:txBody>
        </p:sp>
        <p:sp>
          <p:nvSpPr>
            <p:cNvPr id="4" name="吹き出し: 線 3">
              <a:extLst>
                <a:ext uri="{FF2B5EF4-FFF2-40B4-BE49-F238E27FC236}">
                  <a16:creationId xmlns:a16="http://schemas.microsoft.com/office/drawing/2014/main" id="{A2A8B9C5-0900-0913-E3B6-DFBCDA8CBE27}"/>
                </a:ext>
              </a:extLst>
            </p:cNvPr>
            <p:cNvSpPr/>
            <p:nvPr/>
          </p:nvSpPr>
          <p:spPr>
            <a:xfrm>
              <a:off x="4530756" y="3253889"/>
              <a:ext cx="1435673" cy="298637"/>
            </a:xfrm>
            <a:prstGeom prst="borderCallout1">
              <a:avLst>
                <a:gd name="adj1" fmla="val 51596"/>
                <a:gd name="adj2" fmla="val -1212"/>
                <a:gd name="adj3" fmla="val 3448"/>
                <a:gd name="adj4" fmla="val -2475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2"/>
                  </a:solidFill>
                </a:rPr>
                <a:t>キーボード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00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7656A4-D778-F0C9-0B07-23EFE59A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7008-4A2B-49F8-B682-06419B22E900}" type="slidenum">
              <a:rPr kumimoji="1" lang="ja-JP" altLang="en-US" smtClean="0">
                <a:latin typeface="游明朝" panose="02020400000000000000" pitchFamily="18" charset="-128"/>
                <a:ea typeface="游明朝" panose="02020400000000000000" pitchFamily="18" charset="-128"/>
              </a:rPr>
              <a:pPr/>
              <a:t>3</a:t>
            </a:fld>
            <a:endParaRPr kumimoji="1" lang="ja-JP" altLang="en-US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04C300-AFD5-6D2A-15BE-1B10561B9BA9}"/>
              </a:ext>
            </a:extLst>
          </p:cNvPr>
          <p:cNvSpPr/>
          <p:nvPr/>
        </p:nvSpPr>
        <p:spPr>
          <a:xfrm>
            <a:off x="449763" y="475488"/>
            <a:ext cx="3962295" cy="2521765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410A631-3803-258E-F096-AAE8DD721580}"/>
              </a:ext>
            </a:extLst>
          </p:cNvPr>
          <p:cNvSpPr/>
          <p:nvPr/>
        </p:nvSpPr>
        <p:spPr>
          <a:xfrm>
            <a:off x="553726" y="3266527"/>
            <a:ext cx="3813068" cy="2163387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F11425E-61C6-92BB-9D65-77238FFA2D14}"/>
              </a:ext>
            </a:extLst>
          </p:cNvPr>
          <p:cNvSpPr/>
          <p:nvPr/>
        </p:nvSpPr>
        <p:spPr>
          <a:xfrm>
            <a:off x="1628230" y="232893"/>
            <a:ext cx="1565377" cy="4615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デバイス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00B3232-7DA3-8A23-7D8A-928FF2B94FA2}"/>
              </a:ext>
            </a:extLst>
          </p:cNvPr>
          <p:cNvSpPr/>
          <p:nvPr/>
        </p:nvSpPr>
        <p:spPr>
          <a:xfrm>
            <a:off x="1392981" y="5217337"/>
            <a:ext cx="2035682" cy="4615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データ取得部</a:t>
            </a:r>
          </a:p>
        </p:txBody>
      </p:sp>
      <p:pic>
        <p:nvPicPr>
          <p:cNvPr id="14" name="図 13" descr="電子機器, 屋内, モニター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E09639B-0C83-161F-4457-A41E6D073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2" t="59758" r="22068" b="31242"/>
          <a:stretch/>
        </p:blipFill>
        <p:spPr>
          <a:xfrm>
            <a:off x="2546802" y="1780547"/>
            <a:ext cx="1604122" cy="359999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AD78CC-4B2C-C5E8-B435-B2F7E996F6D3}"/>
              </a:ext>
            </a:extLst>
          </p:cNvPr>
          <p:cNvSpPr/>
          <p:nvPr/>
        </p:nvSpPr>
        <p:spPr>
          <a:xfrm>
            <a:off x="2400484" y="912448"/>
            <a:ext cx="1851469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アイトラッカー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21B423-2255-2A79-2199-A8E3F5B9959D}"/>
              </a:ext>
            </a:extLst>
          </p:cNvPr>
          <p:cNvSpPr/>
          <p:nvPr/>
        </p:nvSpPr>
        <p:spPr>
          <a:xfrm>
            <a:off x="884711" y="887853"/>
            <a:ext cx="1080000" cy="36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マウス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E4EDED4-406A-CB1F-942D-ACB4ECB4E41E}"/>
              </a:ext>
            </a:extLst>
          </p:cNvPr>
          <p:cNvSpPr/>
          <p:nvPr/>
        </p:nvSpPr>
        <p:spPr>
          <a:xfrm>
            <a:off x="2365676" y="822601"/>
            <a:ext cx="1924093" cy="1958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26513BB-0807-46FA-96AB-85A4BB0519FC}"/>
              </a:ext>
            </a:extLst>
          </p:cNvPr>
          <p:cNvSpPr/>
          <p:nvPr/>
        </p:nvSpPr>
        <p:spPr>
          <a:xfrm>
            <a:off x="579718" y="799465"/>
            <a:ext cx="1662312" cy="198122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3481388A-3488-CC44-FDB0-224568C15592}"/>
              </a:ext>
            </a:extLst>
          </p:cNvPr>
          <p:cNvSpPr/>
          <p:nvPr/>
        </p:nvSpPr>
        <p:spPr>
          <a:xfrm>
            <a:off x="1351333" y="2809186"/>
            <a:ext cx="108000" cy="55505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D702798-71AD-EF55-2BCC-70A48D3EFCAD}"/>
              </a:ext>
            </a:extLst>
          </p:cNvPr>
          <p:cNvSpPr/>
          <p:nvPr/>
        </p:nvSpPr>
        <p:spPr>
          <a:xfrm>
            <a:off x="2636575" y="3387377"/>
            <a:ext cx="1284957" cy="3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視線情報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5CAA8A1-F077-D459-293E-CBB35A2BE297}"/>
              </a:ext>
            </a:extLst>
          </p:cNvPr>
          <p:cNvSpPr/>
          <p:nvPr/>
        </p:nvSpPr>
        <p:spPr>
          <a:xfrm>
            <a:off x="780628" y="3378153"/>
            <a:ext cx="1288165" cy="36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操作記録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9235D90-4A54-D3C4-9489-BC857F4A5105}"/>
              </a:ext>
            </a:extLst>
          </p:cNvPr>
          <p:cNvSpPr/>
          <p:nvPr/>
        </p:nvSpPr>
        <p:spPr>
          <a:xfrm>
            <a:off x="1523786" y="4104558"/>
            <a:ext cx="1800000" cy="5955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予期的注視の</a:t>
            </a:r>
            <a:endParaRPr kumimoji="1" lang="en-US" altLang="ja-JP" dirty="0">
              <a:solidFill>
                <a:schemeClr val="tx2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算出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67C860AA-25A5-DA14-68EA-151F0A2ABA6E}"/>
              </a:ext>
            </a:extLst>
          </p:cNvPr>
          <p:cNvSpPr/>
          <p:nvPr/>
        </p:nvSpPr>
        <p:spPr>
          <a:xfrm>
            <a:off x="1679580" y="4812768"/>
            <a:ext cx="1439643" cy="360000"/>
          </a:xfrm>
          <a:prstGeom prst="rect">
            <a:avLst/>
          </a:prstGeom>
          <a:solidFill>
            <a:srgbClr val="F3F2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アンケート</a:t>
            </a:r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BE31C370-AC33-C6D4-DC47-8286913EA177}"/>
              </a:ext>
            </a:extLst>
          </p:cNvPr>
          <p:cNvSpPr/>
          <p:nvPr/>
        </p:nvSpPr>
        <p:spPr>
          <a:xfrm>
            <a:off x="3256022" y="2794120"/>
            <a:ext cx="108000" cy="59325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DCD3262-2004-39F0-CEF8-C75EB0AB283E}"/>
              </a:ext>
            </a:extLst>
          </p:cNvPr>
          <p:cNvSpPr/>
          <p:nvPr/>
        </p:nvSpPr>
        <p:spPr>
          <a:xfrm>
            <a:off x="5237778" y="3287077"/>
            <a:ext cx="2105039" cy="2163386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002125B-DA3D-AC5F-3B4F-C7A85C8A47AE}"/>
              </a:ext>
            </a:extLst>
          </p:cNvPr>
          <p:cNvSpPr/>
          <p:nvPr/>
        </p:nvSpPr>
        <p:spPr>
          <a:xfrm>
            <a:off x="5452961" y="5312492"/>
            <a:ext cx="1679359" cy="4615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仮説の評価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D58FD0E-7A46-A9FB-B365-24F7B78D2554}"/>
              </a:ext>
            </a:extLst>
          </p:cNvPr>
          <p:cNvSpPr/>
          <p:nvPr/>
        </p:nvSpPr>
        <p:spPr>
          <a:xfrm>
            <a:off x="5508714" y="4566274"/>
            <a:ext cx="1582799" cy="616019"/>
          </a:xfrm>
          <a:prstGeom prst="rect">
            <a:avLst/>
          </a:prstGeom>
          <a:solidFill>
            <a:srgbClr val="F3F2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定性的な</a:t>
            </a:r>
            <a:endParaRPr kumimoji="1" lang="en-US" altLang="ja-JP" dirty="0">
              <a:solidFill>
                <a:schemeClr val="tx2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自己効力感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4BA26A6-7DCF-C573-A752-940AC9F93572}"/>
              </a:ext>
            </a:extLst>
          </p:cNvPr>
          <p:cNvSpPr/>
          <p:nvPr/>
        </p:nvSpPr>
        <p:spPr>
          <a:xfrm>
            <a:off x="5452961" y="3423427"/>
            <a:ext cx="1800000" cy="5955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定量的な指標</a:t>
            </a: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E250FCB-07B4-5155-170F-1102072E6662}"/>
              </a:ext>
            </a:extLst>
          </p:cNvPr>
          <p:cNvCxnSpPr/>
          <p:nvPr/>
        </p:nvCxnSpPr>
        <p:spPr>
          <a:xfrm>
            <a:off x="6290298" y="4003910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543741B-7827-F2FA-55B1-B3C95E835134}"/>
              </a:ext>
            </a:extLst>
          </p:cNvPr>
          <p:cNvSpPr/>
          <p:nvPr/>
        </p:nvSpPr>
        <p:spPr>
          <a:xfrm>
            <a:off x="6099306" y="4111744"/>
            <a:ext cx="1197324" cy="32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2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比較</a:t>
            </a:r>
            <a:endParaRPr kumimoji="1" lang="en-US" altLang="ja-JP" dirty="0">
              <a:solidFill>
                <a:schemeClr val="tx2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6E8877F2-95E1-882E-C68F-C7781FF90812}"/>
              </a:ext>
            </a:extLst>
          </p:cNvPr>
          <p:cNvSpPr/>
          <p:nvPr/>
        </p:nvSpPr>
        <p:spPr>
          <a:xfrm rot="16200000" flipH="1">
            <a:off x="4296778" y="3774357"/>
            <a:ext cx="108000" cy="2463112"/>
          </a:xfrm>
          <a:prstGeom prst="downArrow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24" name="コンテンツ プレースホルダー 23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59E61BB5-640D-5902-630C-6CDA5D480C3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23785" r="8719" b="18802"/>
          <a:stretch/>
        </p:blipFill>
        <p:spPr>
          <a:xfrm>
            <a:off x="738407" y="1417778"/>
            <a:ext cx="1346870" cy="1216820"/>
          </a:xfrm>
        </p:spPr>
      </p:pic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478BB6C9-DA01-5546-9F03-C9579F9F39B4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2423787" y="3868226"/>
            <a:ext cx="855267" cy="236331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2D53D35-6644-96E3-2B0A-54AB1E3350A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279054" y="3747377"/>
            <a:ext cx="0" cy="1440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コネクタ: カギ線 52">
            <a:extLst>
              <a:ext uri="{FF2B5EF4-FFF2-40B4-BE49-F238E27FC236}">
                <a16:creationId xmlns:a16="http://schemas.microsoft.com/office/drawing/2014/main" id="{B3C1FE01-CE7C-C218-4EFD-28D472911545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1863048" y="3307487"/>
            <a:ext cx="122400" cy="999075"/>
          </a:xfrm>
          <a:prstGeom prst="bentConnector2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5A2960CD-C3C9-2D45-885F-A4A407CD44C6}"/>
              </a:ext>
            </a:extLst>
          </p:cNvPr>
          <p:cNvCxnSpPr>
            <a:stCxn id="41" idx="3"/>
            <a:endCxn id="47" idx="1"/>
          </p:cNvCxnSpPr>
          <p:nvPr/>
        </p:nvCxnSpPr>
        <p:spPr>
          <a:xfrm flipV="1">
            <a:off x="3323786" y="3721195"/>
            <a:ext cx="2129175" cy="681131"/>
          </a:xfrm>
          <a:prstGeom prst="bentConnector3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図 56">
            <a:extLst>
              <a:ext uri="{FF2B5EF4-FFF2-40B4-BE49-F238E27FC236}">
                <a16:creationId xmlns:a16="http://schemas.microsoft.com/office/drawing/2014/main" id="{393A37E4-07B7-6355-13ED-CD64645ED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07" y="764597"/>
            <a:ext cx="5582429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7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F7AAF74-9440-DECA-8837-DA92E02DB28F}"/>
              </a:ext>
            </a:extLst>
          </p:cNvPr>
          <p:cNvGrpSpPr/>
          <p:nvPr/>
        </p:nvGrpSpPr>
        <p:grpSpPr>
          <a:xfrm>
            <a:off x="1257300" y="1409699"/>
            <a:ext cx="6109596" cy="3498011"/>
            <a:chOff x="1777104" y="1409700"/>
            <a:chExt cx="5589792" cy="3200400"/>
          </a:xfrm>
        </p:grpSpPr>
        <p:pic>
          <p:nvPicPr>
            <p:cNvPr id="5" name="図 4" descr="デスクの上のパソコンと女性&#10;&#10;自動的に生成された説明">
              <a:extLst>
                <a:ext uri="{FF2B5EF4-FFF2-40B4-BE49-F238E27FC236}">
                  <a16:creationId xmlns:a16="http://schemas.microsoft.com/office/drawing/2014/main" id="{97126381-AA3C-BFEE-4B89-B4C7D3CF8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04"/>
            <a:stretch/>
          </p:blipFill>
          <p:spPr>
            <a:xfrm>
              <a:off x="1777104" y="1409700"/>
              <a:ext cx="5589792" cy="3200400"/>
            </a:xfrm>
            <a:prstGeom prst="rect">
              <a:avLst/>
            </a:prstGeom>
          </p:spPr>
        </p:pic>
        <p:sp>
          <p:nvSpPr>
            <p:cNvPr id="6" name="吹き出し: 四角形 5">
              <a:extLst>
                <a:ext uri="{FF2B5EF4-FFF2-40B4-BE49-F238E27FC236}">
                  <a16:creationId xmlns:a16="http://schemas.microsoft.com/office/drawing/2014/main" id="{911C635E-49E6-3AF9-33F4-F3566F035724}"/>
                </a:ext>
              </a:extLst>
            </p:cNvPr>
            <p:cNvSpPr/>
            <p:nvPr/>
          </p:nvSpPr>
          <p:spPr>
            <a:xfrm>
              <a:off x="5807148" y="4159250"/>
              <a:ext cx="838200" cy="266700"/>
            </a:xfrm>
            <a:prstGeom prst="wedgeRectCallout">
              <a:avLst>
                <a:gd name="adj1" fmla="val -76123"/>
                <a:gd name="adj2" fmla="val -2233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マウス</a:t>
              </a:r>
            </a:p>
          </p:txBody>
        </p:sp>
        <p:sp>
          <p:nvSpPr>
            <p:cNvPr id="7" name="吹き出し: 四角形 6">
              <a:extLst>
                <a:ext uri="{FF2B5EF4-FFF2-40B4-BE49-F238E27FC236}">
                  <a16:creationId xmlns:a16="http://schemas.microsoft.com/office/drawing/2014/main" id="{3E4CAD80-3AE0-599D-5FC0-C26090FB04DC}"/>
                </a:ext>
              </a:extLst>
            </p:cNvPr>
            <p:cNvSpPr/>
            <p:nvPr/>
          </p:nvSpPr>
          <p:spPr>
            <a:xfrm>
              <a:off x="1955799" y="3009900"/>
              <a:ext cx="2291601" cy="526167"/>
            </a:xfrm>
            <a:prstGeom prst="wedgeRectCallout">
              <a:avLst>
                <a:gd name="adj1" fmla="val 7013"/>
                <a:gd name="adj2" fmla="val -1229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ノイズキャンセリングヘッドフォン</a:t>
              </a:r>
            </a:p>
          </p:txBody>
        </p:sp>
        <p:sp>
          <p:nvSpPr>
            <p:cNvPr id="8" name="吹き出し: 四角形 7">
              <a:extLst>
                <a:ext uri="{FF2B5EF4-FFF2-40B4-BE49-F238E27FC236}">
                  <a16:creationId xmlns:a16="http://schemas.microsoft.com/office/drawing/2014/main" id="{9A0340CF-2E7C-7027-36F2-8CC4F364D6BF}"/>
                </a:ext>
              </a:extLst>
            </p:cNvPr>
            <p:cNvSpPr/>
            <p:nvPr/>
          </p:nvSpPr>
          <p:spPr>
            <a:xfrm>
              <a:off x="5664200" y="1828800"/>
              <a:ext cx="918574" cy="266700"/>
            </a:xfrm>
            <a:prstGeom prst="wedgeRectCallout">
              <a:avLst>
                <a:gd name="adj1" fmla="val -61860"/>
                <a:gd name="adj2" fmla="val 156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PC</a:t>
              </a:r>
              <a:r>
                <a:rPr kumimoji="1"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画面</a:t>
              </a:r>
            </a:p>
          </p:txBody>
        </p:sp>
        <p:sp>
          <p:nvSpPr>
            <p:cNvPr id="9" name="吹き出し: 四角形 8">
              <a:extLst>
                <a:ext uri="{FF2B5EF4-FFF2-40B4-BE49-F238E27FC236}">
                  <a16:creationId xmlns:a16="http://schemas.microsoft.com/office/drawing/2014/main" id="{59B47FE8-2B85-463F-2EDD-CE016DCF5466}"/>
                </a:ext>
              </a:extLst>
            </p:cNvPr>
            <p:cNvSpPr/>
            <p:nvPr/>
          </p:nvSpPr>
          <p:spPr>
            <a:xfrm>
              <a:off x="5111896" y="3060700"/>
              <a:ext cx="1747187" cy="266700"/>
            </a:xfrm>
            <a:prstGeom prst="wedgeRectCallout">
              <a:avLst>
                <a:gd name="adj1" fmla="val -73311"/>
                <a:gd name="adj2" fmla="val -6772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アイトラッカー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95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81E268A-4619-98F0-A395-7B5C2D9098B1}"/>
              </a:ext>
            </a:extLst>
          </p:cNvPr>
          <p:cNvGrpSpPr/>
          <p:nvPr/>
        </p:nvGrpSpPr>
        <p:grpSpPr>
          <a:xfrm>
            <a:off x="1491804" y="295554"/>
            <a:ext cx="5156183" cy="2572154"/>
            <a:chOff x="1481294" y="1535775"/>
            <a:chExt cx="5156183" cy="2572154"/>
          </a:xfrm>
        </p:grpSpPr>
        <p:pic>
          <p:nvPicPr>
            <p:cNvPr id="1026" name="Picture 2" descr="液晶モニター・ディスプレイのイラスト（コンピューター）">
              <a:extLst>
                <a:ext uri="{FF2B5EF4-FFF2-40B4-BE49-F238E27FC236}">
                  <a16:creationId xmlns:a16="http://schemas.microsoft.com/office/drawing/2014/main" id="{C157CFB6-0852-1720-B7F6-183C64381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294" y="1535775"/>
              <a:ext cx="2915593" cy="254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上から見たマウスのイラスト">
              <a:extLst>
                <a:ext uri="{FF2B5EF4-FFF2-40B4-BE49-F238E27FC236}">
                  <a16:creationId xmlns:a16="http://schemas.microsoft.com/office/drawing/2014/main" id="{1C7E1641-78C0-0BFC-E65D-2E70D0E13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6932" y="2807702"/>
              <a:ext cx="680545" cy="940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矢印: 右 3">
              <a:extLst>
                <a:ext uri="{FF2B5EF4-FFF2-40B4-BE49-F238E27FC236}">
                  <a16:creationId xmlns:a16="http://schemas.microsoft.com/office/drawing/2014/main" id="{B9473A79-2691-902C-840E-EB374B66F6BB}"/>
                </a:ext>
              </a:extLst>
            </p:cNvPr>
            <p:cNvSpPr/>
            <p:nvPr/>
          </p:nvSpPr>
          <p:spPr>
            <a:xfrm>
              <a:off x="6277477" y="3339000"/>
              <a:ext cx="360000" cy="1800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矢印: 右 4">
              <a:extLst>
                <a:ext uri="{FF2B5EF4-FFF2-40B4-BE49-F238E27FC236}">
                  <a16:creationId xmlns:a16="http://schemas.microsoft.com/office/drawing/2014/main" id="{E14FBE0D-0218-21E8-AE8D-45A3FE89BE79}"/>
                </a:ext>
              </a:extLst>
            </p:cNvPr>
            <p:cNvSpPr/>
            <p:nvPr/>
          </p:nvSpPr>
          <p:spPr>
            <a:xfrm rot="16200000">
              <a:off x="2759090" y="2105651"/>
              <a:ext cx="360000" cy="1800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434369-FF7E-A0FB-0008-F1FE86459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36513" flipH="1" flipV="1">
              <a:off x="2849089" y="2384472"/>
              <a:ext cx="180000" cy="231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矢印: 右 7">
              <a:extLst>
                <a:ext uri="{FF2B5EF4-FFF2-40B4-BE49-F238E27FC236}">
                  <a16:creationId xmlns:a16="http://schemas.microsoft.com/office/drawing/2014/main" id="{C1EC72D4-20D1-1EE0-CEE0-1472262CAF30}"/>
                </a:ext>
              </a:extLst>
            </p:cNvPr>
            <p:cNvSpPr/>
            <p:nvPr/>
          </p:nvSpPr>
          <p:spPr>
            <a:xfrm>
              <a:off x="3082003" y="2399558"/>
              <a:ext cx="360000" cy="180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矢印: 右 8">
              <a:extLst>
                <a:ext uri="{FF2B5EF4-FFF2-40B4-BE49-F238E27FC236}">
                  <a16:creationId xmlns:a16="http://schemas.microsoft.com/office/drawing/2014/main" id="{F8DE0B52-5F1D-0E07-4587-9E11718A7DB5}"/>
                </a:ext>
              </a:extLst>
            </p:cNvPr>
            <p:cNvSpPr/>
            <p:nvPr/>
          </p:nvSpPr>
          <p:spPr>
            <a:xfrm rot="5400000">
              <a:off x="5757204" y="3837929"/>
              <a:ext cx="360000" cy="180000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矢印: 右 9">
              <a:extLst>
                <a:ext uri="{FF2B5EF4-FFF2-40B4-BE49-F238E27FC236}">
                  <a16:creationId xmlns:a16="http://schemas.microsoft.com/office/drawing/2014/main" id="{6D1ACD05-A1C8-81CD-DA50-122DFB38B054}"/>
                </a:ext>
              </a:extLst>
            </p:cNvPr>
            <p:cNvSpPr/>
            <p:nvPr/>
          </p:nvSpPr>
          <p:spPr>
            <a:xfrm rot="16200000">
              <a:off x="5729798" y="2579558"/>
              <a:ext cx="360000" cy="180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矢印: 右 10">
              <a:extLst>
                <a:ext uri="{FF2B5EF4-FFF2-40B4-BE49-F238E27FC236}">
                  <a16:creationId xmlns:a16="http://schemas.microsoft.com/office/drawing/2014/main" id="{3A12BBDD-3EBA-F519-7216-4EF2FECD1751}"/>
                </a:ext>
              </a:extLst>
            </p:cNvPr>
            <p:cNvSpPr/>
            <p:nvPr/>
          </p:nvSpPr>
          <p:spPr>
            <a:xfrm rot="10800000">
              <a:off x="5231693" y="3349998"/>
              <a:ext cx="360000" cy="180000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矢印: 右 11">
              <a:extLst>
                <a:ext uri="{FF2B5EF4-FFF2-40B4-BE49-F238E27FC236}">
                  <a16:creationId xmlns:a16="http://schemas.microsoft.com/office/drawing/2014/main" id="{455858F7-80B4-C80C-C6E6-4D687D06D5DD}"/>
                </a:ext>
              </a:extLst>
            </p:cNvPr>
            <p:cNvSpPr/>
            <p:nvPr/>
          </p:nvSpPr>
          <p:spPr>
            <a:xfrm rot="5400000">
              <a:off x="2759090" y="2765526"/>
              <a:ext cx="360000" cy="180000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4E0D1A3E-41BD-12FB-534F-9921845EE022}"/>
                </a:ext>
              </a:extLst>
            </p:cNvPr>
            <p:cNvSpPr/>
            <p:nvPr/>
          </p:nvSpPr>
          <p:spPr>
            <a:xfrm rot="10800000">
              <a:off x="2409718" y="2393322"/>
              <a:ext cx="360000" cy="180000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F9DB077-B6C4-1945-E047-C74B73C515DE}"/>
              </a:ext>
            </a:extLst>
          </p:cNvPr>
          <p:cNvGrpSpPr/>
          <p:nvPr/>
        </p:nvGrpSpPr>
        <p:grpSpPr>
          <a:xfrm>
            <a:off x="1019503" y="3121573"/>
            <a:ext cx="4838211" cy="2790000"/>
            <a:chOff x="1019503" y="3121573"/>
            <a:chExt cx="4838211" cy="2790000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E8B46A40-E863-1B92-4ACD-E03CAD639391}"/>
                </a:ext>
              </a:extLst>
            </p:cNvPr>
            <p:cNvSpPr/>
            <p:nvPr/>
          </p:nvSpPr>
          <p:spPr>
            <a:xfrm>
              <a:off x="1019503" y="3121573"/>
              <a:ext cx="4838211" cy="279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7" name="図 16" descr="図形&#10;&#10;自動的に生成された説明">
              <a:extLst>
                <a:ext uri="{FF2B5EF4-FFF2-40B4-BE49-F238E27FC236}">
                  <a16:creationId xmlns:a16="http://schemas.microsoft.com/office/drawing/2014/main" id="{66ED34AD-7778-6A6C-9504-556F7E3A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893" y="3177374"/>
              <a:ext cx="4761905" cy="26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12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BC624-97AC-8683-DF79-C99E1706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1" name="図 20" descr="グラフ, 散布図&#10;&#10;自動的に生成された説明">
            <a:extLst>
              <a:ext uri="{FF2B5EF4-FFF2-40B4-BE49-F238E27FC236}">
                <a16:creationId xmlns:a16="http://schemas.microsoft.com/office/drawing/2014/main" id="{782B6D84-D840-B9CC-3D59-399C7B01F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t="8405" r="4037" b="3580"/>
          <a:stretch/>
        </p:blipFill>
        <p:spPr>
          <a:xfrm>
            <a:off x="92279" y="1690689"/>
            <a:ext cx="8682606" cy="36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62CDFF2-0E5F-B5DD-DCD1-89FA3E828BA4}"/>
              </a:ext>
            </a:extLst>
          </p:cNvPr>
          <p:cNvGrpSpPr/>
          <p:nvPr/>
        </p:nvGrpSpPr>
        <p:grpSpPr>
          <a:xfrm>
            <a:off x="1721922" y="603522"/>
            <a:ext cx="7302096" cy="5198188"/>
            <a:chOff x="1721922" y="603522"/>
            <a:chExt cx="7302096" cy="5198188"/>
          </a:xfrm>
        </p:grpSpPr>
        <p:pic>
          <p:nvPicPr>
            <p:cNvPr id="5" name="図 4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CF2997DD-D41B-E241-8F7D-7D30999E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922" y="616776"/>
              <a:ext cx="3600000" cy="2025000"/>
            </a:xfrm>
            <a:prstGeom prst="rect">
              <a:avLst/>
            </a:prstGeom>
          </p:spPr>
        </p:pic>
        <p:pic>
          <p:nvPicPr>
            <p:cNvPr id="7" name="図 6" descr="黒い背景と白い文字&#10;&#10;自動的に生成された説明">
              <a:extLst>
                <a:ext uri="{FF2B5EF4-FFF2-40B4-BE49-F238E27FC236}">
                  <a16:creationId xmlns:a16="http://schemas.microsoft.com/office/drawing/2014/main" id="{03084B18-7D5E-B8D4-462F-DEBF44EF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018" y="616776"/>
              <a:ext cx="3600000" cy="2025000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6DCF55F-9185-EBE6-2120-A36D69A0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692" y="2731326"/>
              <a:ext cx="5458460" cy="3070384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19E3000-E5B7-0375-FDCE-437FAEA98B0E}"/>
                </a:ext>
              </a:extLst>
            </p:cNvPr>
            <p:cNvSpPr/>
            <p:nvPr/>
          </p:nvSpPr>
          <p:spPr>
            <a:xfrm>
              <a:off x="1721922" y="616776"/>
              <a:ext cx="334915" cy="3313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a</a:t>
              </a:r>
              <a:endParaRPr kumimoji="1" lang="ja-JP" altLang="en-US" sz="2000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95A9184-2A4F-C8C4-47E8-ABE925AB506A}"/>
                </a:ext>
              </a:extLst>
            </p:cNvPr>
            <p:cNvSpPr/>
            <p:nvPr/>
          </p:nvSpPr>
          <p:spPr>
            <a:xfrm>
              <a:off x="2592692" y="2731326"/>
              <a:ext cx="334915" cy="3313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c</a:t>
              </a:r>
              <a:endParaRPr kumimoji="1" lang="ja-JP" altLang="en-US" sz="2000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3FDF950-98FD-35DF-8923-B555C9456C9B}"/>
                </a:ext>
              </a:extLst>
            </p:cNvPr>
            <p:cNvSpPr/>
            <p:nvPr/>
          </p:nvSpPr>
          <p:spPr>
            <a:xfrm>
              <a:off x="5424018" y="603522"/>
              <a:ext cx="334915" cy="3313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b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19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黒い背景と白い文字&#10;&#10;自動的に生成された説明">
            <a:extLst>
              <a:ext uri="{FF2B5EF4-FFF2-40B4-BE49-F238E27FC236}">
                <a16:creationId xmlns:a16="http://schemas.microsoft.com/office/drawing/2014/main" id="{03084B18-7D5E-B8D4-462F-DEBF44EF1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714" y="-847632"/>
            <a:ext cx="3600000" cy="2025000"/>
          </a:xfrm>
          <a:prstGeom prst="rect">
            <a:avLst/>
          </a:prstGeom>
        </p:spPr>
      </p:pic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4848F65E-7541-6A11-5A09-DA123AF490F2}"/>
              </a:ext>
            </a:extLst>
          </p:cNvPr>
          <p:cNvGrpSpPr/>
          <p:nvPr/>
        </p:nvGrpSpPr>
        <p:grpSpPr>
          <a:xfrm>
            <a:off x="695235" y="498821"/>
            <a:ext cx="8245810" cy="1954316"/>
            <a:chOff x="695235" y="498821"/>
            <a:chExt cx="8245810" cy="1954316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9BC9F5D-AE98-D41E-63C8-4E31B4D1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5509" y="618073"/>
              <a:ext cx="5325536" cy="1835064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5247AC7-7589-3506-0480-1631EDC5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235" y="535399"/>
              <a:ext cx="2880000" cy="1915771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19E3000-E5B7-0375-FDCE-437FAEA98B0E}"/>
                </a:ext>
              </a:extLst>
            </p:cNvPr>
            <p:cNvSpPr/>
            <p:nvPr/>
          </p:nvSpPr>
          <p:spPr>
            <a:xfrm>
              <a:off x="695235" y="498821"/>
              <a:ext cx="334915" cy="3313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A</a:t>
              </a:r>
              <a:endParaRPr kumimoji="1" lang="ja-JP" altLang="en-US" sz="2000" dirty="0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3FDF950-98FD-35DF-8923-B555C9456C9B}"/>
                </a:ext>
              </a:extLst>
            </p:cNvPr>
            <p:cNvSpPr/>
            <p:nvPr/>
          </p:nvSpPr>
          <p:spPr>
            <a:xfrm>
              <a:off x="3615509" y="606953"/>
              <a:ext cx="334915" cy="3313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B</a:t>
              </a:r>
            </a:p>
          </p:txBody>
        </p:sp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F8EFB35F-05A3-7706-1045-DA81169B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975" y="4070551"/>
            <a:ext cx="6001588" cy="179095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24675B0-EE64-AA2A-0DC0-15571E19C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313" y="2800262"/>
            <a:ext cx="411537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0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589582-F197-9D08-127A-04148131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00" y="3554347"/>
            <a:ext cx="3200847" cy="29245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EA7B078-520C-5613-08A0-39EC1F52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00"/>
            <a:ext cx="8280000" cy="27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2">
      <a:dk1>
        <a:srgbClr val="000000"/>
      </a:dk1>
      <a:lt1>
        <a:srgbClr val="FFFFFF"/>
      </a:lt1>
      <a:dk2>
        <a:srgbClr val="000000"/>
      </a:dk2>
      <a:lt2>
        <a:srgbClr val="0080DF"/>
      </a:lt2>
      <a:accent1>
        <a:srgbClr val="FF60C8"/>
      </a:accent1>
      <a:accent2>
        <a:srgbClr val="EDDBFF"/>
      </a:accent2>
      <a:accent3>
        <a:srgbClr val="CCCDFF"/>
      </a:accent3>
      <a:accent4>
        <a:srgbClr val="AAC0F0"/>
      </a:accent4>
      <a:accent5>
        <a:srgbClr val="C6E4F7"/>
      </a:accent5>
      <a:accent6>
        <a:srgbClr val="C5E6FE"/>
      </a:accent6>
      <a:hlink>
        <a:srgbClr val="000000"/>
      </a:hlink>
      <a:folHlink>
        <a:srgbClr val="000000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806</Words>
  <Application>Microsoft Office PowerPoint</Application>
  <PresentationFormat>画面に合わせる (4:3)</PresentationFormat>
  <Paragraphs>168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メイリオ</vt:lpstr>
      <vt:lpstr>游ゴシック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所要時間パズル</vt:lpstr>
      <vt:lpstr>所要時間いらいら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HAYAKAWA Yuka</dc:creator>
  <cp:lastModifiedBy>HAYAKAWA Yuka</cp:lastModifiedBy>
  <cp:revision>28</cp:revision>
  <dcterms:created xsi:type="dcterms:W3CDTF">2023-01-05T03:42:46Z</dcterms:created>
  <dcterms:modified xsi:type="dcterms:W3CDTF">2023-02-05T10:32:16Z</dcterms:modified>
</cp:coreProperties>
</file>